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1" r:id="rId5"/>
    <p:sldId id="259" r:id="rId6"/>
    <p:sldId id="260" r:id="rId7"/>
    <p:sldId id="269" r:id="rId8"/>
    <p:sldId id="261" r:id="rId9"/>
    <p:sldId id="262" r:id="rId10"/>
    <p:sldId id="263" r:id="rId11"/>
    <p:sldId id="264" r:id="rId12"/>
    <p:sldId id="265" r:id="rId13"/>
    <p:sldId id="266" r:id="rId14"/>
    <p:sldId id="267" r:id="rId15"/>
    <p:sldId id="268" r:id="rId16"/>
    <p:sldId id="270"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4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1" d="100"/>
          <a:sy n="91" d="100"/>
        </p:scale>
        <p:origin x="-930"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title.jpg"/>
          <p:cNvPicPr>
            <a:picLocks noChangeAspect="1"/>
          </p:cNvPicPr>
          <p:nvPr/>
        </p:nvPicPr>
        <p:blipFill>
          <a:blip r:embed="rId2"/>
          <a:srcRect/>
          <a:stretch>
            <a:fillRect/>
          </a:stretch>
        </p:blipFill>
        <p:spPr bwMode="auto">
          <a:xfrm>
            <a:off x="0" y="0"/>
            <a:ext cx="9180513" cy="6884988"/>
          </a:xfrm>
          <a:prstGeom prst="rect">
            <a:avLst/>
          </a:prstGeom>
          <a:noFill/>
          <a:ln w="9525">
            <a:noFill/>
            <a:miter lim="800000"/>
            <a:headEnd/>
            <a:tailEnd/>
          </a:ln>
        </p:spPr>
      </p:pic>
      <p:sp>
        <p:nvSpPr>
          <p:cNvPr id="2" name="Title 1"/>
          <p:cNvSpPr>
            <a:spLocks noGrp="1"/>
          </p:cNvSpPr>
          <p:nvPr>
            <p:ph type="ctrTitle"/>
          </p:nvPr>
        </p:nvSpPr>
        <p:spPr>
          <a:xfrm>
            <a:off x="2880000" y="4103999"/>
            <a:ext cx="5903638" cy="1728000"/>
          </a:xfrm>
        </p:spPr>
        <p:txBody>
          <a:bodyPr>
            <a:noAutofit/>
          </a:bodyPr>
          <a:lstStyle>
            <a:lvl1pPr algn="r">
              <a:defRPr sz="5300"/>
            </a:lvl1pPr>
          </a:lstStyle>
          <a:p>
            <a:r>
              <a:rPr lang="en-US" smtClean="0"/>
              <a:t>Click to edit Master title style</a:t>
            </a:r>
            <a:endParaRPr lang="en-US"/>
          </a:p>
        </p:txBody>
      </p:sp>
      <p:sp>
        <p:nvSpPr>
          <p:cNvPr id="3" name="Subtitle 2"/>
          <p:cNvSpPr>
            <a:spLocks noGrp="1"/>
          </p:cNvSpPr>
          <p:nvPr>
            <p:ph type="subTitle" idx="1"/>
          </p:nvPr>
        </p:nvSpPr>
        <p:spPr>
          <a:xfrm>
            <a:off x="3528000" y="6192000"/>
            <a:ext cx="5259605" cy="666000"/>
          </a:xfrm>
        </p:spPr>
        <p:txBody>
          <a:bodyPr>
            <a:normAutofit/>
          </a:bodyPr>
          <a:lstStyle>
            <a:lvl1pPr marL="0" indent="0" algn="r">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layers">
    <p:spTree>
      <p:nvGrpSpPr>
        <p:cNvPr id="1" name=""/>
        <p:cNvGrpSpPr/>
        <p:nvPr/>
      </p:nvGrpSpPr>
      <p:grpSpPr>
        <a:xfrm>
          <a:off x="0" y="0"/>
          <a:ext cx="0" cy="0"/>
          <a:chOff x="0" y="0"/>
          <a:chExt cx="0" cy="0"/>
        </a:xfrm>
      </p:grpSpPr>
      <p:pic>
        <p:nvPicPr>
          <p:cNvPr id="4" name="Picture 6" descr="internal.jpg"/>
          <p:cNvPicPr>
            <a:picLocks noChangeAspect="1"/>
          </p:cNvPicPr>
          <p:nvPr/>
        </p:nvPicPr>
        <p:blipFill>
          <a:blip r:embed="rId2"/>
          <a:srcRect/>
          <a:stretch>
            <a:fillRect/>
          </a:stretch>
        </p:blipFill>
        <p:spPr bwMode="auto">
          <a:xfrm>
            <a:off x="0" y="0"/>
            <a:ext cx="9156700" cy="1265238"/>
          </a:xfrm>
          <a:prstGeom prst="rect">
            <a:avLst/>
          </a:prstGeom>
          <a:noFill/>
          <a:ln w="9525">
            <a:noFill/>
            <a:miter lim="800000"/>
            <a:headEnd/>
            <a:tailEnd/>
          </a:ln>
        </p:spPr>
      </p:pic>
      <p:pic>
        <p:nvPicPr>
          <p:cNvPr id="5" name="Picture 7" descr="contents.jpg"/>
          <p:cNvPicPr>
            <a:picLocks noChangeAspect="1"/>
          </p:cNvPicPr>
          <p:nvPr/>
        </p:nvPicPr>
        <p:blipFill>
          <a:blip r:embed="rId3"/>
          <a:srcRect/>
          <a:stretch>
            <a:fillRect/>
          </a:stretch>
        </p:blipFill>
        <p:spPr bwMode="auto">
          <a:xfrm>
            <a:off x="0" y="0"/>
            <a:ext cx="9191625" cy="6894513"/>
          </a:xfrm>
          <a:prstGeom prst="rect">
            <a:avLst/>
          </a:prstGeom>
          <a:noFill/>
          <a:ln w="9525">
            <a:noFill/>
            <a:miter lim="800000"/>
            <a:headEnd/>
            <a:tailEnd/>
          </a:ln>
        </p:spPr>
      </p:pic>
      <p:pic>
        <p:nvPicPr>
          <p:cNvPr id="6" name="Picture 9" descr="13 pic.png"/>
          <p:cNvPicPr>
            <a:picLocks noChangeAspect="1"/>
          </p:cNvPicPr>
          <p:nvPr/>
        </p:nvPicPr>
        <p:blipFill>
          <a:blip r:embed="rId4"/>
          <a:srcRect/>
          <a:stretch>
            <a:fillRect/>
          </a:stretch>
        </p:blipFill>
        <p:spPr bwMode="auto">
          <a:xfrm>
            <a:off x="4818063" y="3022600"/>
            <a:ext cx="4373562" cy="38719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080000" y="1548000"/>
            <a:ext cx="3952532" cy="5220000"/>
          </a:xfrm>
        </p:spPr>
        <p:txBody>
          <a:bodyPr/>
          <a:lstStyle>
            <a:lvl1pPr>
              <a:defRPr>
                <a:solidFill>
                  <a:srgbClr val="FFFFFF"/>
                </a:solidFill>
              </a:defRPr>
            </a:lvl1pPr>
            <a:lvl2pPr>
              <a:defRPr>
                <a:solidFill>
                  <a:srgbClr val="FFDD00"/>
                </a:solidFill>
              </a:defRPr>
            </a:lvl2pPr>
            <a:lvl3pPr>
              <a:defRPr>
                <a:solidFill>
                  <a:schemeClr val="bg1"/>
                </a:solidFill>
              </a:defRPr>
            </a:lvl3pPr>
            <a:lvl4pPr>
              <a:buClr>
                <a:srgbClr val="00A4E4"/>
              </a:buCl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6"/>
          <p:cNvSpPr>
            <a:spLocks noGrp="1"/>
          </p:cNvSpPr>
          <p:nvPr>
            <p:ph type="ftr" sz="quarter" idx="10"/>
          </p:nvPr>
        </p:nvSpPr>
        <p:spPr/>
        <p:txBody>
          <a:bodyPr/>
          <a:lstStyle>
            <a:lvl1pPr algn="r">
              <a:defRPr lang="en-US" sz="600" kern="1200">
                <a:solidFill>
                  <a:schemeClr val="accent4">
                    <a:lumMod val="60000"/>
                    <a:lumOff val="40000"/>
                  </a:schemeClr>
                </a:solidFill>
                <a:latin typeface="+mn-lt"/>
                <a:ea typeface="+mn-ea"/>
                <a:cs typeface="+mn-cs"/>
              </a:defRPr>
            </a:lvl1pPr>
          </a:lstStyle>
          <a:p>
            <a:pPr>
              <a:defRPr/>
            </a:pPr>
            <a:endParaRPr lang="en-AU"/>
          </a:p>
        </p:txBody>
      </p:sp>
      <p:sp>
        <p:nvSpPr>
          <p:cNvPr id="8" name="Slide Number Placeholder 10"/>
          <p:cNvSpPr>
            <a:spLocks noGrp="1"/>
          </p:cNvSpPr>
          <p:nvPr>
            <p:ph type="sldNum" sz="quarter" idx="11"/>
          </p:nvPr>
        </p:nvSpPr>
        <p:spPr/>
        <p:txBody>
          <a:bodyPr/>
          <a:lstStyle>
            <a:lvl1pPr algn="r">
              <a:defRPr lang="en-US" sz="600" kern="1200" smtClean="0">
                <a:solidFill>
                  <a:schemeClr val="accent4">
                    <a:lumMod val="60000"/>
                    <a:lumOff val="40000"/>
                  </a:schemeClr>
                </a:solidFill>
                <a:latin typeface="+mn-lt"/>
                <a:ea typeface="+mn-ea"/>
                <a:cs typeface="+mn-cs"/>
              </a:defRPr>
            </a:lvl1pPr>
          </a:lstStyle>
          <a:p>
            <a:pPr>
              <a:defRPr/>
            </a:pPr>
            <a:fld id="{7D958559-793A-4EC4-BA1E-E5CC71F5E528}"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pic>
        <p:nvPicPr>
          <p:cNvPr id="3" name="Picture 6" descr="divider.jpg"/>
          <p:cNvPicPr>
            <a:picLocks noChangeAspect="1"/>
          </p:cNvPicPr>
          <p:nvPr/>
        </p:nvPicPr>
        <p:blipFill>
          <a:blip r:embed="rId2"/>
          <a:srcRect/>
          <a:stretch>
            <a:fillRect/>
          </a:stretch>
        </p:blipFill>
        <p:spPr bwMode="auto">
          <a:xfrm>
            <a:off x="0" y="0"/>
            <a:ext cx="9180513" cy="6884988"/>
          </a:xfrm>
          <a:prstGeom prst="rect">
            <a:avLst/>
          </a:prstGeom>
          <a:noFill/>
          <a:ln w="9525">
            <a:noFill/>
            <a:miter lim="800000"/>
            <a:headEnd/>
            <a:tailEnd/>
          </a:ln>
        </p:spPr>
      </p:pic>
      <p:sp>
        <p:nvSpPr>
          <p:cNvPr id="2" name="Title 1"/>
          <p:cNvSpPr>
            <a:spLocks noGrp="1"/>
          </p:cNvSpPr>
          <p:nvPr>
            <p:ph type="title"/>
          </p:nvPr>
        </p:nvSpPr>
        <p:spPr>
          <a:xfrm>
            <a:off x="3528000" y="5144310"/>
            <a:ext cx="5256000" cy="1713690"/>
          </a:xfrm>
        </p:spPr>
        <p:txBody>
          <a:bodyPr anchor="t">
            <a:noAutofit/>
          </a:bodyPr>
          <a:lstStyle>
            <a:lvl1pPr algn="r">
              <a:defRPr sz="4700" b="0" cap="none"/>
            </a:lvl1pPr>
          </a:lstStyle>
          <a:p>
            <a:r>
              <a:rPr lang="en-US" smtClean="0"/>
              <a:t>Click to edit Master title style</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80000" y="1547999"/>
            <a:ext cx="4284000" cy="5040000"/>
          </a:xfrm>
        </p:spPr>
        <p:txBody>
          <a:bodyPr/>
          <a:lstStyle>
            <a:lvl1pPr>
              <a:defRPr sz="2200"/>
            </a:lvl1pPr>
            <a:lvl2pPr>
              <a:defRPr sz="1500"/>
            </a:lvl2pPr>
            <a:lvl3pPr>
              <a:defRPr sz="1300"/>
            </a:lvl3pPr>
            <a:lvl4pPr>
              <a:defRPr sz="1300"/>
            </a:lvl4pPr>
            <a:lvl5pPr>
              <a:defRPr sz="13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0"/>
          </p:nvPr>
        </p:nvSpPr>
        <p:spPr>
          <a:xfrm>
            <a:off x="7060878" y="1547813"/>
            <a:ext cx="2098800" cy="1738800"/>
          </a:xfrm>
          <a:ln>
            <a:noFill/>
          </a:ln>
        </p:spPr>
        <p:txBody>
          <a:bodyPr rtlCol="0">
            <a:normAutofit/>
          </a:bodyPr>
          <a:lstStyle/>
          <a:p>
            <a:pPr lvl="0"/>
            <a:r>
              <a:rPr lang="en-US" noProof="0" smtClean="0"/>
              <a:t>Click icon to add picture</a:t>
            </a:r>
            <a:endParaRPr lang="en-US" noProof="0" dirty="0"/>
          </a:p>
        </p:txBody>
      </p:sp>
      <p:sp>
        <p:nvSpPr>
          <p:cNvPr id="9" name="Picture Placeholder 6"/>
          <p:cNvSpPr>
            <a:spLocks noGrp="1"/>
          </p:cNvSpPr>
          <p:nvPr>
            <p:ph type="pic" sz="quarter" idx="11"/>
          </p:nvPr>
        </p:nvSpPr>
        <p:spPr>
          <a:xfrm>
            <a:off x="5667678" y="3380400"/>
            <a:ext cx="3492000" cy="1641600"/>
          </a:xfrm>
          <a:ln>
            <a:noFill/>
          </a:ln>
        </p:spPr>
        <p:txBody>
          <a:bodyPr rtlCol="0">
            <a:normAutofit/>
          </a:bodyPr>
          <a:lstStyle/>
          <a:p>
            <a:pPr lvl="0"/>
            <a:r>
              <a:rPr lang="en-US" noProof="0" smtClean="0"/>
              <a:t>Click icon to add picture</a:t>
            </a:r>
            <a:endParaRPr lang="en-US" noProof="0" dirty="0"/>
          </a:p>
        </p:txBody>
      </p:sp>
      <p:sp>
        <p:nvSpPr>
          <p:cNvPr id="10" name="Picture Placeholder 6"/>
          <p:cNvSpPr>
            <a:spLocks noGrp="1"/>
          </p:cNvSpPr>
          <p:nvPr>
            <p:ph type="pic" sz="quarter" idx="12"/>
          </p:nvPr>
        </p:nvSpPr>
        <p:spPr>
          <a:xfrm>
            <a:off x="7060878" y="5119200"/>
            <a:ext cx="2098800" cy="1738800"/>
          </a:xfrm>
          <a:ln>
            <a:noFill/>
          </a:ln>
        </p:spPr>
        <p:txBody>
          <a:bodyPr rtlCol="0">
            <a:normAutofit/>
          </a:bodyPr>
          <a:lstStyle/>
          <a:p>
            <a:pPr lvl="0"/>
            <a:r>
              <a:rPr lang="en-US" noProof="0" smtClean="0"/>
              <a:t>Click icon to add picture</a:t>
            </a:r>
            <a:endParaRPr lang="en-US" noProof="0" dirty="0"/>
          </a:p>
        </p:txBody>
      </p:sp>
      <p:sp>
        <p:nvSpPr>
          <p:cNvPr id="8" name="Footer Placeholder 6"/>
          <p:cNvSpPr>
            <a:spLocks noGrp="1"/>
          </p:cNvSpPr>
          <p:nvPr>
            <p:ph type="ftr" sz="quarter" idx="13"/>
          </p:nvPr>
        </p:nvSpPr>
        <p:spPr/>
        <p:txBody>
          <a:bodyPr/>
          <a:lstStyle>
            <a:lvl1pPr>
              <a:defRPr/>
            </a:lvl1pPr>
          </a:lstStyle>
          <a:p>
            <a:pPr>
              <a:defRPr/>
            </a:pPr>
            <a:endParaRPr lang="en-AU"/>
          </a:p>
        </p:txBody>
      </p:sp>
      <p:sp>
        <p:nvSpPr>
          <p:cNvPr id="11" name="Slide Number Placeholder 10"/>
          <p:cNvSpPr>
            <a:spLocks noGrp="1"/>
          </p:cNvSpPr>
          <p:nvPr>
            <p:ph type="sldNum" sz="quarter" idx="14"/>
          </p:nvPr>
        </p:nvSpPr>
        <p:spPr/>
        <p:txBody>
          <a:bodyPr/>
          <a:lstStyle>
            <a:lvl1pPr>
              <a:defRPr/>
            </a:lvl1pPr>
          </a:lstStyle>
          <a:p>
            <a:pPr>
              <a:defRPr/>
            </a:pPr>
            <a:fld id="{F4939229-A983-4757-A670-06F6E9775246}" type="slidenum">
              <a:rPr lang="en-AU"/>
              <a:pPr>
                <a:defRPr/>
              </a:pPr>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ab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080000" y="1548000"/>
            <a:ext cx="6984000" cy="661800"/>
          </a:xfrm>
        </p:spPr>
        <p:txBody>
          <a:bodyPr/>
          <a:lstStyle>
            <a:lvl4pPr>
              <a:buClr>
                <a:srgbClr val="00A4E4"/>
              </a:buClr>
              <a:defRPr/>
            </a:lvl4pPr>
          </a:lstStyle>
          <a:p>
            <a:pPr lvl="0"/>
            <a:r>
              <a:rPr lang="en-US" smtClean="0"/>
              <a:t>Click to edit Master text styles</a:t>
            </a:r>
          </a:p>
        </p:txBody>
      </p:sp>
      <p:sp>
        <p:nvSpPr>
          <p:cNvPr id="5" name="Content Placeholder 2"/>
          <p:cNvSpPr>
            <a:spLocks noGrp="1"/>
          </p:cNvSpPr>
          <p:nvPr>
            <p:ph idx="10"/>
          </p:nvPr>
        </p:nvSpPr>
        <p:spPr>
          <a:xfrm>
            <a:off x="1080000" y="2209800"/>
            <a:ext cx="7703638" cy="4648200"/>
          </a:xfrm>
        </p:spPr>
        <p:txBody>
          <a:bodyPr/>
          <a:lstStyle>
            <a:lvl2pPr>
              <a:defRPr>
                <a:solidFill>
                  <a:schemeClr val="accent4">
                    <a:lumMod val="60000"/>
                    <a:lumOff val="40000"/>
                  </a:schemeClr>
                </a:solidFill>
              </a:defRPr>
            </a:lvl2pPr>
            <a:lvl4pPr>
              <a:buClr>
                <a:schemeClr val="accent4">
                  <a:lumMod val="60000"/>
                  <a:lumOff val="40000"/>
                </a:schemeClr>
              </a:buClr>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Footer Placeholder 6"/>
          <p:cNvSpPr>
            <a:spLocks noGrp="1"/>
          </p:cNvSpPr>
          <p:nvPr>
            <p:ph type="ftr" sz="quarter" idx="11"/>
          </p:nvPr>
        </p:nvSpPr>
        <p:spPr/>
        <p:txBody>
          <a:bodyPr/>
          <a:lstStyle>
            <a:lvl1pPr>
              <a:defRPr/>
            </a:lvl1pPr>
          </a:lstStyle>
          <a:p>
            <a:pPr>
              <a:defRPr/>
            </a:pPr>
            <a:endParaRPr lang="en-AU"/>
          </a:p>
        </p:txBody>
      </p:sp>
      <p:sp>
        <p:nvSpPr>
          <p:cNvPr id="7" name="Slide Number Placeholder 10"/>
          <p:cNvSpPr>
            <a:spLocks noGrp="1"/>
          </p:cNvSpPr>
          <p:nvPr>
            <p:ph type="sldNum" sz="quarter" idx="12"/>
          </p:nvPr>
        </p:nvSpPr>
        <p:spPr/>
        <p:txBody>
          <a:bodyPr/>
          <a:lstStyle>
            <a:lvl1pPr>
              <a:defRPr/>
            </a:lvl1pPr>
          </a:lstStyle>
          <a:p>
            <a:pPr>
              <a:defRPr/>
            </a:pPr>
            <a:fld id="{8E550361-5D5E-4E71-A10E-7E6FDCC2903A}" type="slidenum">
              <a:rPr lang="en-AU"/>
              <a:pPr>
                <a:defRPr/>
              </a:pPr>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80000" y="1535113"/>
            <a:ext cx="3780000" cy="639762"/>
          </a:xfrm>
        </p:spPr>
        <p:txBody>
          <a:bodyPr anchor="ct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80000" y="2174875"/>
            <a:ext cx="3780000" cy="3951288"/>
          </a:xfrm>
        </p:spPr>
        <p:txBody>
          <a:bodyPr>
            <a:normAutofit/>
          </a:bodyPr>
          <a:lstStyle>
            <a:lvl1pPr>
              <a:defRPr sz="1800"/>
            </a:lvl1pPr>
            <a:lvl2pPr>
              <a:defRPr sz="1500"/>
            </a:lvl2pPr>
            <a:lvl3pPr>
              <a:defRPr sz="1300"/>
            </a:lvl3pPr>
            <a:lvl4pPr>
              <a:defRPr sz="1300"/>
            </a:lvl4pPr>
            <a:lvl5pPr>
              <a:defRPr sz="13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3975" y="1535113"/>
            <a:ext cx="3780000" cy="639762"/>
          </a:xfrm>
        </p:spPr>
        <p:txBody>
          <a:bodyPr anchor="ct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3975" y="2174875"/>
            <a:ext cx="3780000" cy="3951288"/>
          </a:xfrm>
        </p:spPr>
        <p:txBody>
          <a:bodyPr>
            <a:normAutofit/>
          </a:bodyPr>
          <a:lstStyle>
            <a:lvl1pPr>
              <a:defRPr sz="1800"/>
            </a:lvl1pPr>
            <a:lvl2pPr>
              <a:defRPr sz="1500"/>
            </a:lvl2pPr>
            <a:lvl3pPr>
              <a:defRPr sz="1300"/>
            </a:lvl3pPr>
            <a:lvl4pPr>
              <a:defRPr sz="1300"/>
            </a:lvl4pPr>
            <a:lvl5pPr>
              <a:defRPr sz="13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6"/>
          <p:cNvSpPr>
            <a:spLocks noGrp="1"/>
          </p:cNvSpPr>
          <p:nvPr>
            <p:ph type="ftr" sz="quarter" idx="10"/>
          </p:nvPr>
        </p:nvSpPr>
        <p:spPr/>
        <p:txBody>
          <a:bodyPr/>
          <a:lstStyle>
            <a:lvl1pPr>
              <a:defRPr/>
            </a:lvl1pPr>
          </a:lstStyle>
          <a:p>
            <a:pPr>
              <a:defRPr/>
            </a:pPr>
            <a:endParaRPr lang="en-AU"/>
          </a:p>
        </p:txBody>
      </p:sp>
      <p:sp>
        <p:nvSpPr>
          <p:cNvPr id="8" name="Slide Number Placeholder 10"/>
          <p:cNvSpPr>
            <a:spLocks noGrp="1"/>
          </p:cNvSpPr>
          <p:nvPr>
            <p:ph type="sldNum" sz="quarter" idx="11"/>
          </p:nvPr>
        </p:nvSpPr>
        <p:spPr/>
        <p:txBody>
          <a:bodyPr/>
          <a:lstStyle>
            <a:lvl1pPr>
              <a:defRPr/>
            </a:lvl1pPr>
          </a:lstStyle>
          <a:p>
            <a:pPr>
              <a:defRPr/>
            </a:pPr>
            <a:fld id="{D031AFAB-A7B6-44F3-951F-8699DF338954}" type="slidenum">
              <a:rPr lang="en-AU"/>
              <a:pPr>
                <a:defRPr/>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6"/>
          <p:cNvSpPr>
            <a:spLocks noGrp="1"/>
          </p:cNvSpPr>
          <p:nvPr>
            <p:ph type="ftr" sz="quarter" idx="10"/>
          </p:nvPr>
        </p:nvSpPr>
        <p:spPr/>
        <p:txBody>
          <a:bodyPr/>
          <a:lstStyle>
            <a:lvl1pPr>
              <a:defRPr/>
            </a:lvl1pPr>
          </a:lstStyle>
          <a:p>
            <a:pPr>
              <a:defRPr/>
            </a:pPr>
            <a:endParaRPr lang="en-AU"/>
          </a:p>
        </p:txBody>
      </p:sp>
      <p:sp>
        <p:nvSpPr>
          <p:cNvPr id="4" name="Slide Number Placeholder 10"/>
          <p:cNvSpPr>
            <a:spLocks noGrp="1"/>
          </p:cNvSpPr>
          <p:nvPr>
            <p:ph type="sldNum" sz="quarter" idx="11"/>
          </p:nvPr>
        </p:nvSpPr>
        <p:spPr/>
        <p:txBody>
          <a:bodyPr/>
          <a:lstStyle>
            <a:lvl1pPr>
              <a:defRPr/>
            </a:lvl1pPr>
          </a:lstStyle>
          <a:p>
            <a:pPr>
              <a:defRPr/>
            </a:pPr>
            <a:fld id="{733BAED6-F54C-4E8F-A703-A5A8E54DEDAD}" type="slidenum">
              <a:rPr lang="en-AU"/>
              <a:pPr>
                <a:defRPr/>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6"/>
          <p:cNvSpPr>
            <a:spLocks noGrp="1"/>
          </p:cNvSpPr>
          <p:nvPr>
            <p:ph type="ftr" sz="quarter" idx="10"/>
          </p:nvPr>
        </p:nvSpPr>
        <p:spPr/>
        <p:txBody>
          <a:bodyPr/>
          <a:lstStyle>
            <a:lvl1pPr>
              <a:defRPr/>
            </a:lvl1pPr>
          </a:lstStyle>
          <a:p>
            <a:pPr>
              <a:defRPr/>
            </a:pPr>
            <a:endParaRPr lang="en-AU"/>
          </a:p>
        </p:txBody>
      </p:sp>
      <p:sp>
        <p:nvSpPr>
          <p:cNvPr id="3" name="Slide Number Placeholder 10"/>
          <p:cNvSpPr>
            <a:spLocks noGrp="1"/>
          </p:cNvSpPr>
          <p:nvPr>
            <p:ph type="sldNum" sz="quarter" idx="11"/>
          </p:nvPr>
        </p:nvSpPr>
        <p:spPr/>
        <p:txBody>
          <a:bodyPr/>
          <a:lstStyle>
            <a:lvl1pPr>
              <a:defRPr/>
            </a:lvl1pPr>
          </a:lstStyle>
          <a:p>
            <a:pPr>
              <a:defRPr/>
            </a:pPr>
            <a:fld id="{17198D56-DFD6-4DDD-8327-7E313C635E90}" type="slidenum">
              <a:rPr lang="en-AU"/>
              <a:pPr>
                <a:defRPr/>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hank you">
    <p:spTree>
      <p:nvGrpSpPr>
        <p:cNvPr id="1" name=""/>
        <p:cNvGrpSpPr/>
        <p:nvPr/>
      </p:nvGrpSpPr>
      <p:grpSpPr>
        <a:xfrm>
          <a:off x="0" y="0"/>
          <a:ext cx="0" cy="0"/>
          <a:chOff x="0" y="0"/>
          <a:chExt cx="0" cy="0"/>
        </a:xfrm>
      </p:grpSpPr>
      <p:pic>
        <p:nvPicPr>
          <p:cNvPr id="4" name="Picture 6" descr="title.jpg"/>
          <p:cNvPicPr>
            <a:picLocks noChangeAspect="1"/>
          </p:cNvPicPr>
          <p:nvPr/>
        </p:nvPicPr>
        <p:blipFill>
          <a:blip r:embed="rId2"/>
          <a:srcRect/>
          <a:stretch>
            <a:fillRect/>
          </a:stretch>
        </p:blipFill>
        <p:spPr bwMode="auto">
          <a:xfrm>
            <a:off x="0" y="0"/>
            <a:ext cx="9180513" cy="6884988"/>
          </a:xfrm>
          <a:prstGeom prst="rect">
            <a:avLst/>
          </a:prstGeom>
          <a:noFill/>
          <a:ln w="9525">
            <a:noFill/>
            <a:miter lim="800000"/>
            <a:headEnd/>
            <a:tailEnd/>
          </a:ln>
        </p:spPr>
      </p:pic>
      <p:sp>
        <p:nvSpPr>
          <p:cNvPr id="2" name="Title 1"/>
          <p:cNvSpPr>
            <a:spLocks noGrp="1"/>
          </p:cNvSpPr>
          <p:nvPr>
            <p:ph type="ctrTitle"/>
          </p:nvPr>
        </p:nvSpPr>
        <p:spPr>
          <a:xfrm>
            <a:off x="5616000" y="3114000"/>
            <a:ext cx="3564000" cy="1728000"/>
          </a:xfrm>
        </p:spPr>
        <p:txBody>
          <a:bodyPr anchor="b">
            <a:noAutofit/>
          </a:bodyPr>
          <a:lstStyle>
            <a:lvl1pPr algn="l">
              <a:defRPr sz="5300"/>
            </a:lvl1pPr>
          </a:lstStyle>
          <a:p>
            <a:r>
              <a:rPr lang="en-US" smtClean="0"/>
              <a:t>Click to edit Master title style</a:t>
            </a:r>
            <a:endParaRPr lang="en-US" dirty="0"/>
          </a:p>
        </p:txBody>
      </p:sp>
      <p:sp>
        <p:nvSpPr>
          <p:cNvPr id="3" name="Subtitle 2"/>
          <p:cNvSpPr>
            <a:spLocks noGrp="1"/>
          </p:cNvSpPr>
          <p:nvPr>
            <p:ph type="subTitle" idx="1"/>
          </p:nvPr>
        </p:nvSpPr>
        <p:spPr>
          <a:xfrm>
            <a:off x="5616000" y="5328000"/>
            <a:ext cx="3168000" cy="1314000"/>
          </a:xfrm>
        </p:spPr>
        <p:txBody>
          <a:bodyPr>
            <a:normAutofit/>
          </a:bodyPr>
          <a:lstStyle>
            <a:lvl1pPr marL="0" indent="0" algn="l">
              <a:buNone/>
              <a:defRPr sz="13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4pPr>
              <a:buClr>
                <a:srgbClr val="00A4E4"/>
              </a:buCl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6"/>
          <p:cNvSpPr>
            <a:spLocks noGrp="1"/>
          </p:cNvSpPr>
          <p:nvPr>
            <p:ph type="ftr" sz="quarter" idx="10"/>
          </p:nvPr>
        </p:nvSpPr>
        <p:spPr/>
        <p:txBody>
          <a:bodyPr/>
          <a:lstStyle>
            <a:lvl1pPr>
              <a:defRPr/>
            </a:lvl1pPr>
          </a:lstStyle>
          <a:p>
            <a:pPr>
              <a:defRPr/>
            </a:pPr>
            <a:endParaRPr lang="en-AU"/>
          </a:p>
        </p:txBody>
      </p:sp>
      <p:sp>
        <p:nvSpPr>
          <p:cNvPr id="5" name="Slide Number Placeholder 10"/>
          <p:cNvSpPr>
            <a:spLocks noGrp="1"/>
          </p:cNvSpPr>
          <p:nvPr>
            <p:ph type="sldNum" sz="quarter" idx="11"/>
          </p:nvPr>
        </p:nvSpPr>
        <p:spPr/>
        <p:txBody>
          <a:bodyPr/>
          <a:lstStyle>
            <a:lvl1pPr>
              <a:defRPr/>
            </a:lvl1pPr>
          </a:lstStyle>
          <a:p>
            <a:pPr>
              <a:defRPr/>
            </a:pPr>
            <a:fld id="{2547BC08-BEDE-4CCD-B15F-58145625AFC0}"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s">
    <p:bg>
      <p:bgPr>
        <a:solidFill>
          <a:schemeClr val="bg1"/>
        </a:solidFill>
        <a:effectLst/>
      </p:bgPr>
    </p:bg>
    <p:spTree>
      <p:nvGrpSpPr>
        <p:cNvPr id="1" name=""/>
        <p:cNvGrpSpPr/>
        <p:nvPr/>
      </p:nvGrpSpPr>
      <p:grpSpPr>
        <a:xfrm>
          <a:off x="0" y="0"/>
          <a:ext cx="0" cy="0"/>
          <a:chOff x="0" y="0"/>
          <a:chExt cx="0" cy="0"/>
        </a:xfrm>
      </p:grpSpPr>
      <p:pic>
        <p:nvPicPr>
          <p:cNvPr id="5" name="Picture 6" descr="internal.jpg"/>
          <p:cNvPicPr>
            <a:picLocks noChangeAspect="1"/>
          </p:cNvPicPr>
          <p:nvPr/>
        </p:nvPicPr>
        <p:blipFill>
          <a:blip r:embed="rId2"/>
          <a:srcRect/>
          <a:stretch>
            <a:fillRect/>
          </a:stretch>
        </p:blipFill>
        <p:spPr bwMode="auto">
          <a:xfrm>
            <a:off x="0" y="0"/>
            <a:ext cx="9156700" cy="1265238"/>
          </a:xfrm>
          <a:prstGeom prst="rect">
            <a:avLst/>
          </a:prstGeom>
          <a:noFill/>
          <a:ln w="9525">
            <a:noFill/>
            <a:miter lim="800000"/>
            <a:headEnd/>
            <a:tailEnd/>
          </a:ln>
        </p:spPr>
      </p:pic>
      <p:pic>
        <p:nvPicPr>
          <p:cNvPr id="6" name="Picture 4" descr="contents.jpg"/>
          <p:cNvPicPr>
            <a:picLocks noChangeAspect="1"/>
          </p:cNvPicPr>
          <p:nvPr/>
        </p:nvPicPr>
        <p:blipFill>
          <a:blip r:embed="rId3"/>
          <a:srcRect/>
          <a:stretch>
            <a:fillRect/>
          </a:stretch>
        </p:blipFill>
        <p:spPr bwMode="auto">
          <a:xfrm>
            <a:off x="0" y="0"/>
            <a:ext cx="9191625" cy="68945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080000" y="1548000"/>
            <a:ext cx="3780000" cy="5220000"/>
          </a:xfrm>
        </p:spPr>
        <p:txBody>
          <a:bodyPr/>
          <a:lstStyle>
            <a:lvl1pPr>
              <a:defRPr sz="1500">
                <a:solidFill>
                  <a:srgbClr val="FFDD00"/>
                </a:solidFill>
              </a:defRPr>
            </a:lvl1pPr>
            <a:lvl2pPr>
              <a:defRPr sz="1300">
                <a:solidFill>
                  <a:schemeClr val="bg1"/>
                </a:solidFill>
              </a:defRPr>
            </a:lvl2pPr>
            <a:lvl3pPr>
              <a:defRPr sz="1300">
                <a:solidFill>
                  <a:schemeClr val="bg1"/>
                </a:solidFill>
              </a:defRPr>
            </a:lvl3pPr>
            <a:lvl4pPr>
              <a:buClr>
                <a:srgbClr val="00A4E4"/>
              </a:buClr>
              <a:defRPr sz="1300">
                <a:solidFill>
                  <a:schemeClr val="bg1"/>
                </a:solidFill>
              </a:defRPr>
            </a:lvl4pPr>
            <a:lvl5pPr>
              <a:defRPr sz="130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0"/>
          </p:nvPr>
        </p:nvSpPr>
        <p:spPr>
          <a:xfrm>
            <a:off x="5163975" y="1548000"/>
            <a:ext cx="3780000" cy="5220000"/>
          </a:xfrm>
        </p:spPr>
        <p:txBody>
          <a:bodyPr/>
          <a:lstStyle>
            <a:lvl1pPr>
              <a:defRPr sz="1500">
                <a:solidFill>
                  <a:srgbClr val="FFDD00"/>
                </a:solidFill>
              </a:defRPr>
            </a:lvl1pPr>
            <a:lvl2pPr>
              <a:defRPr sz="1300">
                <a:solidFill>
                  <a:schemeClr val="bg1"/>
                </a:solidFill>
              </a:defRPr>
            </a:lvl2pPr>
            <a:lvl3pPr>
              <a:defRPr>
                <a:solidFill>
                  <a:schemeClr val="bg1"/>
                </a:solidFill>
              </a:defRPr>
            </a:lvl3pPr>
            <a:lvl4pPr>
              <a:buClr>
                <a:srgbClr val="00A4E4"/>
              </a:buCl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6"/>
          <p:cNvSpPr>
            <a:spLocks noGrp="1"/>
          </p:cNvSpPr>
          <p:nvPr>
            <p:ph type="ftr" sz="quarter" idx="11"/>
          </p:nvPr>
        </p:nvSpPr>
        <p:spPr/>
        <p:txBody>
          <a:bodyPr/>
          <a:lstStyle>
            <a:lvl1pPr algn="r">
              <a:defRPr lang="en-US" sz="600" kern="1200">
                <a:solidFill>
                  <a:schemeClr val="accent4">
                    <a:lumMod val="60000"/>
                    <a:lumOff val="40000"/>
                  </a:schemeClr>
                </a:solidFill>
                <a:latin typeface="+mn-lt"/>
                <a:ea typeface="+mn-ea"/>
                <a:cs typeface="+mn-cs"/>
              </a:defRPr>
            </a:lvl1pPr>
          </a:lstStyle>
          <a:p>
            <a:pPr>
              <a:defRPr/>
            </a:pPr>
            <a:endParaRPr lang="en-AU"/>
          </a:p>
        </p:txBody>
      </p:sp>
      <p:sp>
        <p:nvSpPr>
          <p:cNvPr id="8" name="Slide Number Placeholder 10"/>
          <p:cNvSpPr>
            <a:spLocks noGrp="1"/>
          </p:cNvSpPr>
          <p:nvPr>
            <p:ph type="sldNum" sz="quarter" idx="12"/>
          </p:nvPr>
        </p:nvSpPr>
        <p:spPr/>
        <p:txBody>
          <a:bodyPr/>
          <a:lstStyle>
            <a:lvl1pPr algn="r">
              <a:defRPr lang="en-US" sz="600" kern="1200" smtClean="0">
                <a:solidFill>
                  <a:schemeClr val="accent4">
                    <a:lumMod val="60000"/>
                    <a:lumOff val="40000"/>
                  </a:schemeClr>
                </a:solidFill>
                <a:latin typeface="+mn-lt"/>
                <a:ea typeface="+mn-ea"/>
                <a:cs typeface="+mn-cs"/>
              </a:defRPr>
            </a:lvl1pPr>
          </a:lstStyle>
          <a:p>
            <a:pPr>
              <a:defRPr/>
            </a:pPr>
            <a:fld id="{676A55AD-B67C-4DCC-AE02-ACF08D02F869}"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Stadium">
    <p:spTree>
      <p:nvGrpSpPr>
        <p:cNvPr id="1" name=""/>
        <p:cNvGrpSpPr/>
        <p:nvPr/>
      </p:nvGrpSpPr>
      <p:grpSpPr>
        <a:xfrm>
          <a:off x="0" y="0"/>
          <a:ext cx="0" cy="0"/>
          <a:chOff x="0" y="0"/>
          <a:chExt cx="0" cy="0"/>
        </a:xfrm>
      </p:grpSpPr>
      <p:pic>
        <p:nvPicPr>
          <p:cNvPr id="4" name="Picture 6" descr="internal.jpg"/>
          <p:cNvPicPr>
            <a:picLocks noChangeAspect="1"/>
          </p:cNvPicPr>
          <p:nvPr/>
        </p:nvPicPr>
        <p:blipFill>
          <a:blip r:embed="rId2"/>
          <a:srcRect/>
          <a:stretch>
            <a:fillRect/>
          </a:stretch>
        </p:blipFill>
        <p:spPr bwMode="auto">
          <a:xfrm>
            <a:off x="0" y="0"/>
            <a:ext cx="9156700" cy="1265238"/>
          </a:xfrm>
          <a:prstGeom prst="rect">
            <a:avLst/>
          </a:prstGeom>
          <a:noFill/>
          <a:ln w="9525">
            <a:noFill/>
            <a:miter lim="800000"/>
            <a:headEnd/>
            <a:tailEnd/>
          </a:ln>
        </p:spPr>
      </p:pic>
      <p:pic>
        <p:nvPicPr>
          <p:cNvPr id="5" name="Picture 5" descr="page 5.jpg"/>
          <p:cNvPicPr>
            <a:picLocks noChangeAspect="1"/>
          </p:cNvPicPr>
          <p:nvPr/>
        </p:nvPicPr>
        <p:blipFill>
          <a:blip r:embed="rId3"/>
          <a:srcRect/>
          <a:stretch>
            <a:fillRect/>
          </a:stretch>
        </p:blipFill>
        <p:spPr bwMode="auto">
          <a:xfrm>
            <a:off x="0" y="0"/>
            <a:ext cx="9191625" cy="68945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rgbClr val="FFFFFF"/>
                </a:solidFill>
              </a:defRPr>
            </a:lvl1pPr>
            <a:lvl2pPr>
              <a:defRPr>
                <a:solidFill>
                  <a:srgbClr val="FFDD00"/>
                </a:solidFill>
              </a:defRPr>
            </a:lvl2pPr>
            <a:lvl3pPr>
              <a:defRPr>
                <a:solidFill>
                  <a:schemeClr val="bg1"/>
                </a:solidFill>
              </a:defRPr>
            </a:lvl3pPr>
            <a:lvl4pPr>
              <a:buClr>
                <a:srgbClr val="00A4E4"/>
              </a:buCl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6"/>
          <p:cNvSpPr>
            <a:spLocks noGrp="1"/>
          </p:cNvSpPr>
          <p:nvPr>
            <p:ph type="ftr" sz="quarter" idx="10"/>
          </p:nvPr>
        </p:nvSpPr>
        <p:spPr/>
        <p:txBody>
          <a:bodyPr/>
          <a:lstStyle>
            <a:lvl1pPr algn="r">
              <a:defRPr lang="en-US" sz="600" kern="1200">
                <a:solidFill>
                  <a:schemeClr val="accent4">
                    <a:lumMod val="60000"/>
                    <a:lumOff val="40000"/>
                  </a:schemeClr>
                </a:solidFill>
                <a:latin typeface="+mn-lt"/>
                <a:ea typeface="+mn-ea"/>
                <a:cs typeface="+mn-cs"/>
              </a:defRPr>
            </a:lvl1pPr>
          </a:lstStyle>
          <a:p>
            <a:pPr>
              <a:defRPr/>
            </a:pPr>
            <a:endParaRPr lang="en-AU"/>
          </a:p>
        </p:txBody>
      </p:sp>
      <p:sp>
        <p:nvSpPr>
          <p:cNvPr id="7" name="Slide Number Placeholder 10"/>
          <p:cNvSpPr>
            <a:spLocks noGrp="1"/>
          </p:cNvSpPr>
          <p:nvPr>
            <p:ph type="sldNum" sz="quarter" idx="11"/>
          </p:nvPr>
        </p:nvSpPr>
        <p:spPr/>
        <p:txBody>
          <a:bodyPr/>
          <a:lstStyle>
            <a:lvl1pPr algn="r">
              <a:defRPr lang="en-US" sz="600" kern="1200" smtClean="0">
                <a:solidFill>
                  <a:schemeClr val="accent4">
                    <a:lumMod val="60000"/>
                    <a:lumOff val="40000"/>
                  </a:schemeClr>
                </a:solidFill>
                <a:latin typeface="+mn-lt"/>
                <a:ea typeface="+mn-ea"/>
                <a:cs typeface="+mn-cs"/>
              </a:defRPr>
            </a:lvl1pPr>
          </a:lstStyle>
          <a:p>
            <a:pPr>
              <a:defRPr/>
            </a:pPr>
            <a:fld id="{F700AE7B-09B1-425B-9897-800BFE43D6D1}"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each boys w pullout">
    <p:spTree>
      <p:nvGrpSpPr>
        <p:cNvPr id="1" name=""/>
        <p:cNvGrpSpPr/>
        <p:nvPr/>
      </p:nvGrpSpPr>
      <p:grpSpPr>
        <a:xfrm>
          <a:off x="0" y="0"/>
          <a:ext cx="0" cy="0"/>
          <a:chOff x="0" y="0"/>
          <a:chExt cx="0" cy="0"/>
        </a:xfrm>
      </p:grpSpPr>
      <p:pic>
        <p:nvPicPr>
          <p:cNvPr id="5" name="Picture 6" descr="internal.jpg"/>
          <p:cNvPicPr>
            <a:picLocks noChangeAspect="1"/>
          </p:cNvPicPr>
          <p:nvPr/>
        </p:nvPicPr>
        <p:blipFill>
          <a:blip r:embed="rId2"/>
          <a:srcRect/>
          <a:stretch>
            <a:fillRect/>
          </a:stretch>
        </p:blipFill>
        <p:spPr bwMode="auto">
          <a:xfrm>
            <a:off x="0" y="0"/>
            <a:ext cx="9156700" cy="1265238"/>
          </a:xfrm>
          <a:prstGeom prst="rect">
            <a:avLst/>
          </a:prstGeom>
          <a:noFill/>
          <a:ln w="9525">
            <a:noFill/>
            <a:miter lim="800000"/>
            <a:headEnd/>
            <a:tailEnd/>
          </a:ln>
        </p:spPr>
      </p:pic>
      <p:pic>
        <p:nvPicPr>
          <p:cNvPr id="6" name="Picture 7" descr="p6.jpg"/>
          <p:cNvPicPr>
            <a:picLocks noChangeAspect="1"/>
          </p:cNvPicPr>
          <p:nvPr/>
        </p:nvPicPr>
        <p:blipFill>
          <a:blip r:embed="rId3"/>
          <a:srcRect/>
          <a:stretch>
            <a:fillRect/>
          </a:stretch>
        </p:blipFill>
        <p:spPr bwMode="auto">
          <a:xfrm>
            <a:off x="0" y="0"/>
            <a:ext cx="9191625" cy="68945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080000" y="1548000"/>
            <a:ext cx="4320000" cy="5220000"/>
          </a:xfrm>
        </p:spPr>
        <p:txBody>
          <a:bodyPr/>
          <a:lstStyle>
            <a:lvl1pPr>
              <a:defRPr>
                <a:solidFill>
                  <a:srgbClr val="FFFFFF"/>
                </a:solidFill>
              </a:defRPr>
            </a:lvl1pPr>
            <a:lvl2pPr>
              <a:defRPr>
                <a:solidFill>
                  <a:srgbClr val="FFDD00"/>
                </a:solidFill>
              </a:defRPr>
            </a:lvl2pPr>
            <a:lvl3pPr>
              <a:defRPr>
                <a:solidFill>
                  <a:schemeClr val="bg1"/>
                </a:solidFill>
              </a:defRPr>
            </a:lvl3pPr>
            <a:lvl4pPr>
              <a:buClr>
                <a:srgbClr val="00A4E4"/>
              </a:buCl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0"/>
          </p:nvPr>
        </p:nvSpPr>
        <p:spPr>
          <a:xfrm>
            <a:off x="6228000" y="4788000"/>
            <a:ext cx="2808000" cy="1188000"/>
          </a:xfrm>
        </p:spPr>
        <p:txBody>
          <a:bodyPr>
            <a:noAutofit/>
          </a:bodyPr>
          <a:lstStyle>
            <a:lvl1pPr>
              <a:defRPr sz="1600" i="1">
                <a:solidFill>
                  <a:schemeClr val="accent4"/>
                </a:solidFill>
              </a:defRPr>
            </a:lvl1pPr>
            <a:lvl2pPr>
              <a:defRPr sz="1600">
                <a:solidFill>
                  <a:srgbClr val="FFFFFF"/>
                </a:solidFill>
              </a:defRPr>
            </a:lvl2pPr>
            <a:lvl3pPr>
              <a:defRPr sz="1600">
                <a:solidFill>
                  <a:srgbClr val="FFFFFF"/>
                </a:solidFill>
              </a:defRPr>
            </a:lvl3pPr>
            <a:lvl4pPr>
              <a:defRPr sz="1600">
                <a:solidFill>
                  <a:srgbClr val="FFFFFF"/>
                </a:solidFill>
              </a:defRPr>
            </a:lvl4pPr>
            <a:lvl5pPr>
              <a:defRPr sz="1600">
                <a:solidFill>
                  <a:srgbClr val="FFFFFF"/>
                </a:solidFill>
              </a:defRPr>
            </a:lvl5pPr>
          </a:lstStyle>
          <a:p>
            <a:pPr lvl="0"/>
            <a:r>
              <a:rPr lang="en-US" smtClean="0"/>
              <a:t>Click to edit Master text styles</a:t>
            </a:r>
          </a:p>
        </p:txBody>
      </p:sp>
      <p:sp>
        <p:nvSpPr>
          <p:cNvPr id="7" name="Footer Placeholder 6"/>
          <p:cNvSpPr>
            <a:spLocks noGrp="1"/>
          </p:cNvSpPr>
          <p:nvPr>
            <p:ph type="ftr" sz="quarter" idx="11"/>
          </p:nvPr>
        </p:nvSpPr>
        <p:spPr/>
        <p:txBody>
          <a:bodyPr/>
          <a:lstStyle>
            <a:lvl1pPr algn="r">
              <a:defRPr lang="en-US" sz="600" kern="1200">
                <a:solidFill>
                  <a:schemeClr val="accent4">
                    <a:lumMod val="60000"/>
                    <a:lumOff val="40000"/>
                  </a:schemeClr>
                </a:solidFill>
                <a:latin typeface="+mn-lt"/>
                <a:ea typeface="+mn-ea"/>
                <a:cs typeface="+mn-cs"/>
              </a:defRPr>
            </a:lvl1pPr>
          </a:lstStyle>
          <a:p>
            <a:pPr>
              <a:defRPr/>
            </a:pPr>
            <a:endParaRPr lang="en-AU"/>
          </a:p>
        </p:txBody>
      </p:sp>
      <p:sp>
        <p:nvSpPr>
          <p:cNvPr id="8" name="Slide Number Placeholder 10"/>
          <p:cNvSpPr>
            <a:spLocks noGrp="1"/>
          </p:cNvSpPr>
          <p:nvPr>
            <p:ph type="sldNum" sz="quarter" idx="12"/>
          </p:nvPr>
        </p:nvSpPr>
        <p:spPr/>
        <p:txBody>
          <a:bodyPr/>
          <a:lstStyle>
            <a:lvl1pPr algn="r">
              <a:defRPr lang="en-US" sz="600" kern="1200" smtClean="0">
                <a:solidFill>
                  <a:schemeClr val="accent4">
                    <a:lumMod val="60000"/>
                    <a:lumOff val="40000"/>
                  </a:schemeClr>
                </a:solidFill>
                <a:latin typeface="+mn-lt"/>
                <a:ea typeface="+mn-ea"/>
                <a:cs typeface="+mn-cs"/>
              </a:defRPr>
            </a:lvl1pPr>
          </a:lstStyle>
          <a:p>
            <a:pPr>
              <a:defRPr/>
            </a:pPr>
            <a:fld id="{52FB7A07-5C38-4D93-93B5-4AD2A73C10A2}"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lue boy slide">
    <p:spTree>
      <p:nvGrpSpPr>
        <p:cNvPr id="1" name=""/>
        <p:cNvGrpSpPr/>
        <p:nvPr/>
      </p:nvGrpSpPr>
      <p:grpSpPr>
        <a:xfrm>
          <a:off x="0" y="0"/>
          <a:ext cx="0" cy="0"/>
          <a:chOff x="0" y="0"/>
          <a:chExt cx="0" cy="0"/>
        </a:xfrm>
      </p:grpSpPr>
      <p:pic>
        <p:nvPicPr>
          <p:cNvPr id="4" name="Picture 6" descr="internal.jpg"/>
          <p:cNvPicPr>
            <a:picLocks noChangeAspect="1"/>
          </p:cNvPicPr>
          <p:nvPr/>
        </p:nvPicPr>
        <p:blipFill>
          <a:blip r:embed="rId2"/>
          <a:srcRect/>
          <a:stretch>
            <a:fillRect/>
          </a:stretch>
        </p:blipFill>
        <p:spPr bwMode="auto">
          <a:xfrm>
            <a:off x="0" y="0"/>
            <a:ext cx="9156700" cy="1265238"/>
          </a:xfrm>
          <a:prstGeom prst="rect">
            <a:avLst/>
          </a:prstGeom>
          <a:noFill/>
          <a:ln w="9525">
            <a:noFill/>
            <a:miter lim="800000"/>
            <a:headEnd/>
            <a:tailEnd/>
          </a:ln>
        </p:spPr>
      </p:pic>
      <p:pic>
        <p:nvPicPr>
          <p:cNvPr id="5" name="Picture 4" descr="photo page.jpg"/>
          <p:cNvPicPr>
            <a:picLocks noChangeAspect="1"/>
          </p:cNvPicPr>
          <p:nvPr/>
        </p:nvPicPr>
        <p:blipFill>
          <a:blip r:embed="rId3"/>
          <a:srcRect/>
          <a:stretch>
            <a:fillRect/>
          </a:stretch>
        </p:blipFill>
        <p:spPr bwMode="auto">
          <a:xfrm>
            <a:off x="0" y="0"/>
            <a:ext cx="9191625" cy="68945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rgbClr val="FFFFFF"/>
                </a:solidFill>
              </a:defRPr>
            </a:lvl1pPr>
            <a:lvl2pPr>
              <a:defRPr>
                <a:solidFill>
                  <a:srgbClr val="FFDD00"/>
                </a:solidFill>
              </a:defRPr>
            </a:lvl2pPr>
            <a:lvl3pPr>
              <a:defRPr>
                <a:solidFill>
                  <a:schemeClr val="bg1"/>
                </a:solidFill>
              </a:defRPr>
            </a:lvl3pPr>
            <a:lvl4pPr>
              <a:buClr>
                <a:srgbClr val="00A4E4"/>
              </a:buCl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6"/>
          <p:cNvSpPr>
            <a:spLocks noGrp="1"/>
          </p:cNvSpPr>
          <p:nvPr>
            <p:ph type="ftr" sz="quarter" idx="10"/>
          </p:nvPr>
        </p:nvSpPr>
        <p:spPr/>
        <p:txBody>
          <a:bodyPr/>
          <a:lstStyle>
            <a:lvl1pPr algn="r">
              <a:defRPr lang="en-US" sz="600" kern="1200">
                <a:solidFill>
                  <a:schemeClr val="accent4">
                    <a:lumMod val="60000"/>
                    <a:lumOff val="40000"/>
                  </a:schemeClr>
                </a:solidFill>
                <a:latin typeface="+mn-lt"/>
                <a:ea typeface="+mn-ea"/>
                <a:cs typeface="+mn-cs"/>
              </a:defRPr>
            </a:lvl1pPr>
          </a:lstStyle>
          <a:p>
            <a:pPr>
              <a:defRPr/>
            </a:pPr>
            <a:endParaRPr lang="en-AU"/>
          </a:p>
        </p:txBody>
      </p:sp>
      <p:sp>
        <p:nvSpPr>
          <p:cNvPr id="7" name="Slide Number Placeholder 10"/>
          <p:cNvSpPr>
            <a:spLocks noGrp="1"/>
          </p:cNvSpPr>
          <p:nvPr>
            <p:ph type="sldNum" sz="quarter" idx="11"/>
          </p:nvPr>
        </p:nvSpPr>
        <p:spPr/>
        <p:txBody>
          <a:bodyPr/>
          <a:lstStyle>
            <a:lvl1pPr algn="r">
              <a:defRPr lang="en-US" sz="600" kern="1200" smtClean="0">
                <a:solidFill>
                  <a:schemeClr val="accent4">
                    <a:lumMod val="60000"/>
                    <a:lumOff val="40000"/>
                  </a:schemeClr>
                </a:solidFill>
                <a:latin typeface="+mn-lt"/>
                <a:ea typeface="+mn-ea"/>
                <a:cs typeface="+mn-cs"/>
              </a:defRPr>
            </a:lvl1pPr>
          </a:lstStyle>
          <a:p>
            <a:pPr>
              <a:defRPr/>
            </a:pPr>
            <a:fld id="{2AD2C3A6-9312-4333-B8AA-27C46ACA4C64}"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text w boys">
    <p:spTree>
      <p:nvGrpSpPr>
        <p:cNvPr id="1" name=""/>
        <p:cNvGrpSpPr/>
        <p:nvPr/>
      </p:nvGrpSpPr>
      <p:grpSpPr>
        <a:xfrm>
          <a:off x="0" y="0"/>
          <a:ext cx="0" cy="0"/>
          <a:chOff x="0" y="0"/>
          <a:chExt cx="0" cy="0"/>
        </a:xfrm>
      </p:grpSpPr>
      <p:pic>
        <p:nvPicPr>
          <p:cNvPr id="5" name="Picture 6" descr="internal.jpg"/>
          <p:cNvPicPr>
            <a:picLocks noChangeAspect="1"/>
          </p:cNvPicPr>
          <p:nvPr/>
        </p:nvPicPr>
        <p:blipFill>
          <a:blip r:embed="rId2"/>
          <a:srcRect/>
          <a:stretch>
            <a:fillRect/>
          </a:stretch>
        </p:blipFill>
        <p:spPr bwMode="auto">
          <a:xfrm>
            <a:off x="0" y="0"/>
            <a:ext cx="9156700" cy="1265238"/>
          </a:xfrm>
          <a:prstGeom prst="rect">
            <a:avLst/>
          </a:prstGeom>
          <a:noFill/>
          <a:ln w="9525">
            <a:noFill/>
            <a:miter lim="800000"/>
            <a:headEnd/>
            <a:tailEnd/>
          </a:ln>
        </p:spPr>
      </p:pic>
      <p:pic>
        <p:nvPicPr>
          <p:cNvPr id="6" name="Picture 9" descr="p8.jpg"/>
          <p:cNvPicPr>
            <a:picLocks noChangeAspect="1"/>
          </p:cNvPicPr>
          <p:nvPr/>
        </p:nvPicPr>
        <p:blipFill>
          <a:blip r:embed="rId3"/>
          <a:srcRect/>
          <a:stretch>
            <a:fillRect/>
          </a:stretch>
        </p:blipFill>
        <p:spPr bwMode="auto">
          <a:xfrm>
            <a:off x="0" y="0"/>
            <a:ext cx="9191625" cy="68945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080000" y="1548000"/>
            <a:ext cx="3780000" cy="5220000"/>
          </a:xfrm>
        </p:spPr>
        <p:txBody>
          <a:bodyPr/>
          <a:lstStyle>
            <a:lvl1pPr>
              <a:defRPr>
                <a:solidFill>
                  <a:srgbClr val="FFFFFF"/>
                </a:solidFill>
              </a:defRPr>
            </a:lvl1pPr>
            <a:lvl2pPr>
              <a:defRPr>
                <a:solidFill>
                  <a:srgbClr val="FFDD00"/>
                </a:solidFill>
              </a:defRPr>
            </a:lvl2pPr>
            <a:lvl3pPr>
              <a:defRPr>
                <a:solidFill>
                  <a:schemeClr val="bg1"/>
                </a:solidFill>
              </a:defRPr>
            </a:lvl3pPr>
            <a:lvl4pPr>
              <a:buClr>
                <a:srgbClr val="00A4E4"/>
              </a:buCl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2"/>
          <p:cNvSpPr>
            <a:spLocks noGrp="1"/>
          </p:cNvSpPr>
          <p:nvPr>
            <p:ph idx="10"/>
          </p:nvPr>
        </p:nvSpPr>
        <p:spPr>
          <a:xfrm>
            <a:off x="5181600" y="1548000"/>
            <a:ext cx="3780000" cy="5220000"/>
          </a:xfrm>
        </p:spPr>
        <p:txBody>
          <a:bodyPr/>
          <a:lstStyle>
            <a:lvl1pPr>
              <a:defRPr>
                <a:solidFill>
                  <a:srgbClr val="FFFFFF"/>
                </a:solidFill>
              </a:defRPr>
            </a:lvl1pPr>
            <a:lvl2pPr>
              <a:defRPr>
                <a:solidFill>
                  <a:srgbClr val="FFDD00"/>
                </a:solidFill>
              </a:defRPr>
            </a:lvl2pPr>
            <a:lvl3pPr>
              <a:defRPr>
                <a:solidFill>
                  <a:schemeClr val="bg1"/>
                </a:solidFill>
              </a:defRPr>
            </a:lvl3pPr>
            <a:lvl4pPr>
              <a:buClr>
                <a:srgbClr val="00A4E4"/>
              </a:buCl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6"/>
          <p:cNvSpPr>
            <a:spLocks noGrp="1"/>
          </p:cNvSpPr>
          <p:nvPr>
            <p:ph type="ftr" sz="quarter" idx="11"/>
          </p:nvPr>
        </p:nvSpPr>
        <p:spPr/>
        <p:txBody>
          <a:bodyPr/>
          <a:lstStyle>
            <a:lvl1pPr algn="r">
              <a:defRPr lang="en-US" sz="600" kern="1200">
                <a:solidFill>
                  <a:schemeClr val="accent4">
                    <a:lumMod val="60000"/>
                    <a:lumOff val="40000"/>
                  </a:schemeClr>
                </a:solidFill>
                <a:latin typeface="+mn-lt"/>
                <a:ea typeface="+mn-ea"/>
                <a:cs typeface="+mn-cs"/>
              </a:defRPr>
            </a:lvl1pPr>
          </a:lstStyle>
          <a:p>
            <a:pPr>
              <a:defRPr/>
            </a:pPr>
            <a:endParaRPr lang="en-AU"/>
          </a:p>
        </p:txBody>
      </p:sp>
      <p:sp>
        <p:nvSpPr>
          <p:cNvPr id="8" name="Slide Number Placeholder 10"/>
          <p:cNvSpPr>
            <a:spLocks noGrp="1"/>
          </p:cNvSpPr>
          <p:nvPr>
            <p:ph type="sldNum" sz="quarter" idx="12"/>
          </p:nvPr>
        </p:nvSpPr>
        <p:spPr/>
        <p:txBody>
          <a:bodyPr/>
          <a:lstStyle>
            <a:lvl1pPr algn="r">
              <a:defRPr lang="en-US" sz="600" kern="1200" smtClean="0">
                <a:solidFill>
                  <a:schemeClr val="accent4">
                    <a:lumMod val="60000"/>
                    <a:lumOff val="40000"/>
                  </a:schemeClr>
                </a:solidFill>
                <a:latin typeface="+mn-lt"/>
                <a:ea typeface="+mn-ea"/>
                <a:cs typeface="+mn-cs"/>
              </a:defRPr>
            </a:lvl1pPr>
          </a:lstStyle>
          <a:p>
            <a:pPr>
              <a:defRPr/>
            </a:pPr>
            <a:fld id="{08E0F3D1-E4AE-4F4D-9633-AA378189E6AF}"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Harry Kewel">
    <p:spTree>
      <p:nvGrpSpPr>
        <p:cNvPr id="1" name=""/>
        <p:cNvGrpSpPr/>
        <p:nvPr/>
      </p:nvGrpSpPr>
      <p:grpSpPr>
        <a:xfrm>
          <a:off x="0" y="0"/>
          <a:ext cx="0" cy="0"/>
          <a:chOff x="0" y="0"/>
          <a:chExt cx="0" cy="0"/>
        </a:xfrm>
      </p:grpSpPr>
      <p:pic>
        <p:nvPicPr>
          <p:cNvPr id="4" name="Picture 6" descr="internal.jpg"/>
          <p:cNvPicPr>
            <a:picLocks noChangeAspect="1"/>
          </p:cNvPicPr>
          <p:nvPr/>
        </p:nvPicPr>
        <p:blipFill>
          <a:blip r:embed="rId2"/>
          <a:srcRect/>
          <a:stretch>
            <a:fillRect/>
          </a:stretch>
        </p:blipFill>
        <p:spPr bwMode="auto">
          <a:xfrm>
            <a:off x="0" y="0"/>
            <a:ext cx="9156700" cy="1265238"/>
          </a:xfrm>
          <a:prstGeom prst="rect">
            <a:avLst/>
          </a:prstGeom>
          <a:noFill/>
          <a:ln w="9525">
            <a:noFill/>
            <a:miter lim="800000"/>
            <a:headEnd/>
            <a:tailEnd/>
          </a:ln>
        </p:spPr>
      </p:pic>
      <p:pic>
        <p:nvPicPr>
          <p:cNvPr id="5" name="Picture 5" descr="p9.jpg"/>
          <p:cNvPicPr>
            <a:picLocks noChangeAspect="1"/>
          </p:cNvPicPr>
          <p:nvPr/>
        </p:nvPicPr>
        <p:blipFill>
          <a:blip r:embed="rId3"/>
          <a:srcRect/>
          <a:stretch>
            <a:fillRect/>
          </a:stretch>
        </p:blipFill>
        <p:spPr bwMode="auto">
          <a:xfrm>
            <a:off x="0" y="0"/>
            <a:ext cx="9191625" cy="68945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rgbClr val="FFFFFF"/>
                </a:solidFill>
              </a:defRPr>
            </a:lvl1pPr>
            <a:lvl2pPr>
              <a:defRPr>
                <a:solidFill>
                  <a:srgbClr val="FFDD00"/>
                </a:solidFill>
              </a:defRPr>
            </a:lvl2pPr>
            <a:lvl3pPr>
              <a:defRPr>
                <a:solidFill>
                  <a:schemeClr val="bg1"/>
                </a:solidFill>
              </a:defRPr>
            </a:lvl3pPr>
            <a:lvl4pPr>
              <a:buClr>
                <a:srgbClr val="00A4E4"/>
              </a:buCl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6"/>
          <p:cNvSpPr>
            <a:spLocks noGrp="1"/>
          </p:cNvSpPr>
          <p:nvPr>
            <p:ph type="ftr" sz="quarter" idx="10"/>
          </p:nvPr>
        </p:nvSpPr>
        <p:spPr/>
        <p:txBody>
          <a:bodyPr/>
          <a:lstStyle>
            <a:lvl1pPr algn="r">
              <a:defRPr lang="en-US" sz="600" kern="1200">
                <a:solidFill>
                  <a:schemeClr val="accent4">
                    <a:lumMod val="60000"/>
                    <a:lumOff val="40000"/>
                  </a:schemeClr>
                </a:solidFill>
                <a:latin typeface="+mn-lt"/>
                <a:ea typeface="+mn-ea"/>
                <a:cs typeface="+mn-cs"/>
              </a:defRPr>
            </a:lvl1pPr>
          </a:lstStyle>
          <a:p>
            <a:pPr>
              <a:defRPr/>
            </a:pPr>
            <a:endParaRPr lang="en-AU"/>
          </a:p>
        </p:txBody>
      </p:sp>
      <p:sp>
        <p:nvSpPr>
          <p:cNvPr id="7" name="Slide Number Placeholder 10"/>
          <p:cNvSpPr>
            <a:spLocks noGrp="1"/>
          </p:cNvSpPr>
          <p:nvPr>
            <p:ph type="sldNum" sz="quarter" idx="11"/>
          </p:nvPr>
        </p:nvSpPr>
        <p:spPr/>
        <p:txBody>
          <a:bodyPr/>
          <a:lstStyle>
            <a:lvl1pPr algn="r">
              <a:defRPr lang="en-US" sz="600" kern="1200" smtClean="0">
                <a:solidFill>
                  <a:schemeClr val="accent4">
                    <a:lumMod val="60000"/>
                    <a:lumOff val="40000"/>
                  </a:schemeClr>
                </a:solidFill>
                <a:latin typeface="+mn-lt"/>
                <a:ea typeface="+mn-ea"/>
                <a:cs typeface="+mn-cs"/>
              </a:defRPr>
            </a:lvl1pPr>
          </a:lstStyle>
          <a:p>
            <a:pPr>
              <a:defRPr/>
            </a:pPr>
            <a:fld id="{774AE76E-519E-4383-9E91-5C008250E3C6}"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ue w pullout">
    <p:spTree>
      <p:nvGrpSpPr>
        <p:cNvPr id="1" name=""/>
        <p:cNvGrpSpPr/>
        <p:nvPr/>
      </p:nvGrpSpPr>
      <p:grpSpPr>
        <a:xfrm>
          <a:off x="0" y="0"/>
          <a:ext cx="0" cy="0"/>
          <a:chOff x="0" y="0"/>
          <a:chExt cx="0" cy="0"/>
        </a:xfrm>
      </p:grpSpPr>
      <p:pic>
        <p:nvPicPr>
          <p:cNvPr id="5" name="Picture 6" descr="internal.jpg"/>
          <p:cNvPicPr>
            <a:picLocks noChangeAspect="1"/>
          </p:cNvPicPr>
          <p:nvPr/>
        </p:nvPicPr>
        <p:blipFill>
          <a:blip r:embed="rId2"/>
          <a:srcRect/>
          <a:stretch>
            <a:fillRect/>
          </a:stretch>
        </p:blipFill>
        <p:spPr bwMode="auto">
          <a:xfrm>
            <a:off x="0" y="0"/>
            <a:ext cx="9156700" cy="1265238"/>
          </a:xfrm>
          <a:prstGeom prst="rect">
            <a:avLst/>
          </a:prstGeom>
          <a:noFill/>
          <a:ln w="9525">
            <a:noFill/>
            <a:miter lim="800000"/>
            <a:headEnd/>
            <a:tailEnd/>
          </a:ln>
        </p:spPr>
      </p:pic>
      <p:pic>
        <p:nvPicPr>
          <p:cNvPr id="6" name="Picture 5" descr="pull page.jpg"/>
          <p:cNvPicPr>
            <a:picLocks noChangeAspect="1"/>
          </p:cNvPicPr>
          <p:nvPr/>
        </p:nvPicPr>
        <p:blipFill>
          <a:blip r:embed="rId3"/>
          <a:srcRect/>
          <a:stretch>
            <a:fillRect/>
          </a:stretch>
        </p:blipFill>
        <p:spPr bwMode="auto">
          <a:xfrm>
            <a:off x="0" y="0"/>
            <a:ext cx="9191625" cy="689451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080000" y="1548000"/>
            <a:ext cx="4320000" cy="5220000"/>
          </a:xfrm>
        </p:spPr>
        <p:txBody>
          <a:bodyPr/>
          <a:lstStyle>
            <a:lvl1pPr>
              <a:defRPr>
                <a:solidFill>
                  <a:srgbClr val="FFFFFF"/>
                </a:solidFill>
              </a:defRPr>
            </a:lvl1pPr>
            <a:lvl2pPr>
              <a:defRPr>
                <a:solidFill>
                  <a:srgbClr val="FFDD00"/>
                </a:solidFill>
              </a:defRPr>
            </a:lvl2pPr>
            <a:lvl3pPr>
              <a:defRPr>
                <a:solidFill>
                  <a:schemeClr val="bg1"/>
                </a:solidFill>
              </a:defRPr>
            </a:lvl3pPr>
            <a:lvl4pPr>
              <a:buClr>
                <a:srgbClr val="00A4E4"/>
              </a:buCl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0"/>
          </p:nvPr>
        </p:nvSpPr>
        <p:spPr>
          <a:xfrm>
            <a:off x="6228000" y="4788000"/>
            <a:ext cx="2808000" cy="1188000"/>
          </a:xfrm>
        </p:spPr>
        <p:txBody>
          <a:bodyPr>
            <a:noAutofit/>
          </a:bodyPr>
          <a:lstStyle>
            <a:lvl1pPr>
              <a:defRPr sz="1600" i="1">
                <a:solidFill>
                  <a:srgbClr val="FFFFFF"/>
                </a:solidFill>
              </a:defRPr>
            </a:lvl1pPr>
            <a:lvl2pPr>
              <a:defRPr sz="1600">
                <a:solidFill>
                  <a:srgbClr val="FFFFFF"/>
                </a:solidFill>
              </a:defRPr>
            </a:lvl2pPr>
            <a:lvl3pPr>
              <a:defRPr sz="1600">
                <a:solidFill>
                  <a:srgbClr val="FFFFFF"/>
                </a:solidFill>
              </a:defRPr>
            </a:lvl3pPr>
            <a:lvl4pPr>
              <a:defRPr sz="1600">
                <a:solidFill>
                  <a:srgbClr val="FFFFFF"/>
                </a:solidFill>
              </a:defRPr>
            </a:lvl4pPr>
            <a:lvl5pPr>
              <a:defRPr sz="1600">
                <a:solidFill>
                  <a:srgbClr val="FFFFFF"/>
                </a:solidFill>
              </a:defRPr>
            </a:lvl5pPr>
          </a:lstStyle>
          <a:p>
            <a:pPr lvl="0"/>
            <a:r>
              <a:rPr lang="en-US" smtClean="0"/>
              <a:t>Click to edit Master text styles</a:t>
            </a:r>
          </a:p>
        </p:txBody>
      </p:sp>
      <p:sp>
        <p:nvSpPr>
          <p:cNvPr id="7" name="Footer Placeholder 6"/>
          <p:cNvSpPr>
            <a:spLocks noGrp="1"/>
          </p:cNvSpPr>
          <p:nvPr>
            <p:ph type="ftr" sz="quarter" idx="11"/>
          </p:nvPr>
        </p:nvSpPr>
        <p:spPr/>
        <p:txBody>
          <a:bodyPr/>
          <a:lstStyle>
            <a:lvl1pPr algn="r">
              <a:defRPr lang="en-US" sz="600" kern="1200">
                <a:solidFill>
                  <a:schemeClr val="accent4">
                    <a:lumMod val="60000"/>
                    <a:lumOff val="40000"/>
                  </a:schemeClr>
                </a:solidFill>
                <a:latin typeface="+mn-lt"/>
                <a:ea typeface="+mn-ea"/>
                <a:cs typeface="+mn-cs"/>
              </a:defRPr>
            </a:lvl1pPr>
          </a:lstStyle>
          <a:p>
            <a:pPr>
              <a:defRPr/>
            </a:pPr>
            <a:endParaRPr lang="en-AU"/>
          </a:p>
        </p:txBody>
      </p:sp>
      <p:sp>
        <p:nvSpPr>
          <p:cNvPr id="8" name="Slide Number Placeholder 10"/>
          <p:cNvSpPr>
            <a:spLocks noGrp="1"/>
          </p:cNvSpPr>
          <p:nvPr>
            <p:ph type="sldNum" sz="quarter" idx="12"/>
          </p:nvPr>
        </p:nvSpPr>
        <p:spPr/>
        <p:txBody>
          <a:bodyPr/>
          <a:lstStyle>
            <a:lvl1pPr algn="r">
              <a:defRPr lang="en-US" sz="600" kern="1200" smtClean="0">
                <a:solidFill>
                  <a:schemeClr val="accent4">
                    <a:lumMod val="60000"/>
                    <a:lumOff val="40000"/>
                  </a:schemeClr>
                </a:solidFill>
                <a:latin typeface="+mn-lt"/>
                <a:ea typeface="+mn-ea"/>
                <a:cs typeface="+mn-cs"/>
              </a:defRPr>
            </a:lvl1pPr>
          </a:lstStyle>
          <a:p>
            <a:pPr>
              <a:defRPr/>
            </a:pPr>
            <a:fld id="{28600148-1101-44CB-8556-DE750B13ED8D}"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internal.jpg"/>
          <p:cNvPicPr>
            <a:picLocks noChangeAspect="1"/>
          </p:cNvPicPr>
          <p:nvPr/>
        </p:nvPicPr>
        <p:blipFill>
          <a:blip r:embed="rId19"/>
          <a:srcRect/>
          <a:stretch>
            <a:fillRect/>
          </a:stretch>
        </p:blipFill>
        <p:spPr bwMode="auto">
          <a:xfrm>
            <a:off x="0" y="0"/>
            <a:ext cx="9156700" cy="1265238"/>
          </a:xfrm>
          <a:prstGeom prst="rect">
            <a:avLst/>
          </a:prstGeom>
          <a:noFill/>
          <a:ln w="9525">
            <a:noFill/>
            <a:miter lim="800000"/>
            <a:headEnd/>
            <a:tailEnd/>
          </a:ln>
        </p:spPr>
      </p:pic>
      <p:sp>
        <p:nvSpPr>
          <p:cNvPr id="1027" name="Title Placeholder 1"/>
          <p:cNvSpPr>
            <a:spLocks noGrp="1"/>
          </p:cNvSpPr>
          <p:nvPr>
            <p:ph type="title"/>
          </p:nvPr>
        </p:nvSpPr>
        <p:spPr bwMode="auto">
          <a:xfrm>
            <a:off x="1079500" y="457200"/>
            <a:ext cx="6300788" cy="44926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1079500" y="1547813"/>
            <a:ext cx="7864475" cy="52197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Footer Placeholder 6"/>
          <p:cNvSpPr>
            <a:spLocks noGrp="1"/>
          </p:cNvSpPr>
          <p:nvPr>
            <p:ph type="ftr" sz="quarter" idx="3"/>
          </p:nvPr>
        </p:nvSpPr>
        <p:spPr>
          <a:xfrm>
            <a:off x="5919788" y="130175"/>
            <a:ext cx="2895600" cy="93663"/>
          </a:xfrm>
          <a:prstGeom prst="rect">
            <a:avLst/>
          </a:prstGeom>
        </p:spPr>
        <p:txBody>
          <a:bodyPr vert="horz" lIns="0" tIns="0" rIns="0" bIns="0" rtlCol="0" anchor="ctr">
            <a:spAutoFit/>
          </a:bodyPr>
          <a:lstStyle>
            <a:lvl1pPr algn="r" fontAlgn="auto">
              <a:spcBef>
                <a:spcPts val="0"/>
              </a:spcBef>
              <a:spcAft>
                <a:spcPts val="0"/>
              </a:spcAft>
              <a:defRPr lang="en-US" sz="600" kern="1200">
                <a:solidFill>
                  <a:schemeClr val="accent4">
                    <a:lumMod val="60000"/>
                    <a:lumOff val="40000"/>
                  </a:schemeClr>
                </a:solidFill>
                <a:latin typeface="+mn-lt"/>
                <a:ea typeface="+mn-ea"/>
                <a:cs typeface="+mn-cs"/>
              </a:defRPr>
            </a:lvl1pPr>
          </a:lstStyle>
          <a:p>
            <a:pPr>
              <a:defRPr/>
            </a:pPr>
            <a:endParaRPr lang="en-AU"/>
          </a:p>
        </p:txBody>
      </p:sp>
      <p:sp>
        <p:nvSpPr>
          <p:cNvPr id="15" name="Slide Number Placeholder 10"/>
          <p:cNvSpPr>
            <a:spLocks noGrp="1"/>
          </p:cNvSpPr>
          <p:nvPr>
            <p:ph type="sldNum" sz="quarter" idx="4"/>
          </p:nvPr>
        </p:nvSpPr>
        <p:spPr>
          <a:xfrm>
            <a:off x="8799513" y="130175"/>
            <a:ext cx="144462" cy="93663"/>
          </a:xfrm>
          <a:prstGeom prst="rect">
            <a:avLst/>
          </a:prstGeom>
        </p:spPr>
        <p:txBody>
          <a:bodyPr vert="horz" wrap="square" lIns="0" tIns="0" rIns="0" bIns="0" rtlCol="0" anchor="ctr">
            <a:spAutoFit/>
          </a:bodyPr>
          <a:lstStyle>
            <a:lvl1pPr algn="r" fontAlgn="auto">
              <a:spcBef>
                <a:spcPts val="0"/>
              </a:spcBef>
              <a:spcAft>
                <a:spcPts val="0"/>
              </a:spcAft>
              <a:defRPr lang="en-US" sz="600" kern="1200" smtClean="0">
                <a:solidFill>
                  <a:schemeClr val="accent4">
                    <a:lumMod val="60000"/>
                    <a:lumOff val="40000"/>
                  </a:schemeClr>
                </a:solidFill>
                <a:latin typeface="+mn-lt"/>
                <a:ea typeface="+mn-ea"/>
                <a:cs typeface="+mn-cs"/>
              </a:defRPr>
            </a:lvl1pPr>
          </a:lstStyle>
          <a:p>
            <a:pPr>
              <a:defRPr/>
            </a:pPr>
            <a:fld id="{5D46ED38-516E-4B85-93BD-419030231374}" type="slidenum">
              <a:rPr lang="en-AU"/>
              <a:pPr>
                <a:defRPr/>
              </a:pPr>
              <a:t>‹#›</a:t>
            </a:fld>
            <a:endParaRPr lang="en-AU"/>
          </a:p>
        </p:txBody>
      </p:sp>
    </p:spTree>
  </p:cSld>
  <p:clrMap bg1="lt1" tx1="dk1" bg2="lt2" tx2="dk2" accent1="accent1" accent2="accent2" accent3="accent3" accent4="accent4" accent5="accent5" accent6="accent6" hlink="hlink" folHlink="folHlink"/>
  <p:sldLayoutIdLst>
    <p:sldLayoutId id="2147483678" r:id="rId1"/>
    <p:sldLayoutId id="2147483672"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73" r:id="rId12"/>
    <p:sldLayoutId id="2147483674" r:id="rId13"/>
    <p:sldLayoutId id="2147483675" r:id="rId14"/>
    <p:sldLayoutId id="2147483676" r:id="rId15"/>
    <p:sldLayoutId id="2147483677" r:id="rId16"/>
    <p:sldLayoutId id="2147483688" r:id="rId17"/>
  </p:sldLayoutIdLst>
  <p:txStyles>
    <p:titleStyle>
      <a:lvl1pPr algn="l" defTabSz="457200" rtl="0" fontAlgn="base">
        <a:spcBef>
          <a:spcPct val="0"/>
        </a:spcBef>
        <a:spcAft>
          <a:spcPct val="0"/>
        </a:spcAft>
        <a:defRPr sz="3100" kern="1200">
          <a:solidFill>
            <a:schemeClr val="bg1"/>
          </a:solidFill>
          <a:latin typeface="+mj-lt"/>
          <a:ea typeface="+mj-ea"/>
          <a:cs typeface="+mj-cs"/>
        </a:defRPr>
      </a:lvl1pPr>
      <a:lvl2pPr algn="l" defTabSz="457200" rtl="0" fontAlgn="base">
        <a:spcBef>
          <a:spcPct val="0"/>
        </a:spcBef>
        <a:spcAft>
          <a:spcPct val="0"/>
        </a:spcAft>
        <a:defRPr sz="3100">
          <a:solidFill>
            <a:schemeClr val="bg1"/>
          </a:solidFill>
          <a:latin typeface="Arial" charset="0"/>
        </a:defRPr>
      </a:lvl2pPr>
      <a:lvl3pPr algn="l" defTabSz="457200" rtl="0" fontAlgn="base">
        <a:spcBef>
          <a:spcPct val="0"/>
        </a:spcBef>
        <a:spcAft>
          <a:spcPct val="0"/>
        </a:spcAft>
        <a:defRPr sz="3100">
          <a:solidFill>
            <a:schemeClr val="bg1"/>
          </a:solidFill>
          <a:latin typeface="Arial" charset="0"/>
        </a:defRPr>
      </a:lvl3pPr>
      <a:lvl4pPr algn="l" defTabSz="457200" rtl="0" fontAlgn="base">
        <a:spcBef>
          <a:spcPct val="0"/>
        </a:spcBef>
        <a:spcAft>
          <a:spcPct val="0"/>
        </a:spcAft>
        <a:defRPr sz="3100">
          <a:solidFill>
            <a:schemeClr val="bg1"/>
          </a:solidFill>
          <a:latin typeface="Arial" charset="0"/>
        </a:defRPr>
      </a:lvl4pPr>
      <a:lvl5pPr algn="l" defTabSz="457200" rtl="0" fontAlgn="base">
        <a:spcBef>
          <a:spcPct val="0"/>
        </a:spcBef>
        <a:spcAft>
          <a:spcPct val="0"/>
        </a:spcAft>
        <a:defRPr sz="3100">
          <a:solidFill>
            <a:schemeClr val="bg1"/>
          </a:solidFill>
          <a:latin typeface="Arial" charset="0"/>
        </a:defRPr>
      </a:lvl5pPr>
      <a:lvl6pPr marL="457200" algn="l" defTabSz="457200" rtl="0" fontAlgn="base">
        <a:spcBef>
          <a:spcPct val="0"/>
        </a:spcBef>
        <a:spcAft>
          <a:spcPct val="0"/>
        </a:spcAft>
        <a:defRPr sz="3100">
          <a:solidFill>
            <a:schemeClr val="bg1"/>
          </a:solidFill>
          <a:latin typeface="Arial" charset="0"/>
        </a:defRPr>
      </a:lvl6pPr>
      <a:lvl7pPr marL="914400" algn="l" defTabSz="457200" rtl="0" fontAlgn="base">
        <a:spcBef>
          <a:spcPct val="0"/>
        </a:spcBef>
        <a:spcAft>
          <a:spcPct val="0"/>
        </a:spcAft>
        <a:defRPr sz="3100">
          <a:solidFill>
            <a:schemeClr val="bg1"/>
          </a:solidFill>
          <a:latin typeface="Arial" charset="0"/>
        </a:defRPr>
      </a:lvl7pPr>
      <a:lvl8pPr marL="1371600" algn="l" defTabSz="457200" rtl="0" fontAlgn="base">
        <a:spcBef>
          <a:spcPct val="0"/>
        </a:spcBef>
        <a:spcAft>
          <a:spcPct val="0"/>
        </a:spcAft>
        <a:defRPr sz="3100">
          <a:solidFill>
            <a:schemeClr val="bg1"/>
          </a:solidFill>
          <a:latin typeface="Arial" charset="0"/>
        </a:defRPr>
      </a:lvl8pPr>
      <a:lvl9pPr marL="1828800" algn="l" defTabSz="457200" rtl="0" fontAlgn="base">
        <a:spcBef>
          <a:spcPct val="0"/>
        </a:spcBef>
        <a:spcAft>
          <a:spcPct val="0"/>
        </a:spcAft>
        <a:defRPr sz="3100">
          <a:solidFill>
            <a:schemeClr val="bg1"/>
          </a:solidFill>
          <a:latin typeface="Arial" charset="0"/>
        </a:defRPr>
      </a:lvl9pPr>
    </p:titleStyle>
    <p:bodyStyle>
      <a:lvl1pPr algn="l" defTabSz="457200" rtl="0" fontAlgn="base">
        <a:spcBef>
          <a:spcPts val="1138"/>
        </a:spcBef>
        <a:spcAft>
          <a:spcPct val="0"/>
        </a:spcAft>
        <a:buFont typeface="Arial" charset="0"/>
        <a:defRPr sz="2200" kern="1200">
          <a:solidFill>
            <a:srgbClr val="00649D"/>
          </a:solidFill>
          <a:latin typeface="+mn-lt"/>
          <a:ea typeface="+mn-ea"/>
          <a:cs typeface="+mn-cs"/>
        </a:defRPr>
      </a:lvl1pPr>
      <a:lvl2pPr algn="l" defTabSz="457200" rtl="0" fontAlgn="base">
        <a:spcBef>
          <a:spcPts val="1138"/>
        </a:spcBef>
        <a:spcAft>
          <a:spcPct val="0"/>
        </a:spcAft>
        <a:buFont typeface="Arial" charset="0"/>
        <a:defRPr sz="1500" kern="1200">
          <a:solidFill>
            <a:srgbClr val="2BB2FF"/>
          </a:solidFill>
          <a:latin typeface="+mn-lt"/>
          <a:ea typeface="+mn-ea"/>
          <a:cs typeface="+mn-cs"/>
        </a:defRPr>
      </a:lvl2pPr>
      <a:lvl3pPr algn="l" defTabSz="457200" rtl="0" fontAlgn="base">
        <a:spcBef>
          <a:spcPts val="850"/>
        </a:spcBef>
        <a:spcAft>
          <a:spcPct val="0"/>
        </a:spcAft>
        <a:buFont typeface="Arial" charset="0"/>
        <a:defRPr sz="1300" kern="1200">
          <a:solidFill>
            <a:srgbClr val="333333"/>
          </a:solidFill>
          <a:latin typeface="+mn-lt"/>
          <a:ea typeface="+mn-ea"/>
          <a:cs typeface="+mn-cs"/>
        </a:defRPr>
      </a:lvl3pPr>
      <a:lvl4pPr marL="177800" indent="-177800" algn="l" defTabSz="457200" rtl="0" fontAlgn="base">
        <a:spcBef>
          <a:spcPts val="850"/>
        </a:spcBef>
        <a:spcAft>
          <a:spcPct val="0"/>
        </a:spcAft>
        <a:buClr>
          <a:srgbClr val="2BB2FF"/>
        </a:buClr>
        <a:buFont typeface="Arial" charset="0"/>
        <a:buChar char="•"/>
        <a:defRPr sz="1300" kern="1200">
          <a:solidFill>
            <a:srgbClr val="333333"/>
          </a:solidFill>
          <a:latin typeface="+mn-lt"/>
          <a:ea typeface="+mn-ea"/>
          <a:cs typeface="+mn-cs"/>
        </a:defRPr>
      </a:lvl4pPr>
      <a:lvl5pPr marL="360363" indent="-179388" algn="l" defTabSz="457200" rtl="0" fontAlgn="base">
        <a:spcBef>
          <a:spcPts val="850"/>
        </a:spcBef>
        <a:spcAft>
          <a:spcPct val="0"/>
        </a:spcAft>
        <a:buFont typeface="Arial" charset="0"/>
        <a:buChar char="­"/>
        <a:defRPr sz="1300" kern="1200">
          <a:solidFill>
            <a:srgbClr val="333333"/>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ctrTitle"/>
          </p:nvPr>
        </p:nvSpPr>
        <p:spPr>
          <a:xfrm>
            <a:off x="1403350" y="4437063"/>
            <a:ext cx="6443663" cy="1728787"/>
          </a:xfrm>
        </p:spPr>
        <p:txBody>
          <a:bodyPr/>
          <a:lstStyle/>
          <a:p>
            <a:r>
              <a:rPr lang="en-AU" smtClean="0"/>
              <a:t>Local Requirements</a:t>
            </a:r>
          </a:p>
        </p:txBody>
      </p:sp>
      <p:sp>
        <p:nvSpPr>
          <p:cNvPr id="19458" name="Subtitle 2"/>
          <p:cNvSpPr>
            <a:spLocks noGrp="1"/>
          </p:cNvSpPr>
          <p:nvPr>
            <p:ph type="subTitle" idx="1"/>
          </p:nvPr>
        </p:nvSpPr>
        <p:spPr>
          <a:xfrm>
            <a:off x="3527425" y="6191250"/>
            <a:ext cx="5259388" cy="666750"/>
          </a:xfrm>
        </p:spPr>
        <p:txBody>
          <a:bodyPr/>
          <a:lstStyle/>
          <a:p>
            <a:endParaRPr lang="en-AU" smtClean="0"/>
          </a:p>
        </p:txBody>
      </p:sp>
      <p:pic>
        <p:nvPicPr>
          <p:cNvPr id="19459" name="Picture 4"/>
          <p:cNvPicPr>
            <a:picLocks noChangeAspect="1" noChangeArrowheads="1"/>
          </p:cNvPicPr>
          <p:nvPr/>
        </p:nvPicPr>
        <p:blipFill>
          <a:blip r:embed="rId2"/>
          <a:srcRect/>
          <a:stretch>
            <a:fillRect/>
          </a:stretch>
        </p:blipFill>
        <p:spPr bwMode="auto">
          <a:xfrm>
            <a:off x="3276600" y="833438"/>
            <a:ext cx="2976563" cy="3178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AU" smtClean="0"/>
              <a:t>LOCAL REQUIREMENTS</a:t>
            </a:r>
          </a:p>
        </p:txBody>
      </p:sp>
      <p:sp>
        <p:nvSpPr>
          <p:cNvPr id="27650" name="Content Placeholder 2"/>
          <p:cNvSpPr>
            <a:spLocks noGrp="1"/>
          </p:cNvSpPr>
          <p:nvPr>
            <p:ph idx="1"/>
          </p:nvPr>
        </p:nvSpPr>
        <p:spPr/>
        <p:txBody>
          <a:bodyPr/>
          <a:lstStyle/>
          <a:p>
            <a:r>
              <a:rPr lang="en-AU" b="1" dirty="0" smtClean="0"/>
              <a:t>Jewellery</a:t>
            </a:r>
          </a:p>
          <a:p>
            <a:r>
              <a:rPr lang="en-AU" dirty="0" smtClean="0"/>
              <a:t>Jewellery requirements is as per Law 4 – Players Equipment, which states:</a:t>
            </a:r>
          </a:p>
          <a:p>
            <a:r>
              <a:rPr lang="en-AU" i="1" dirty="0" smtClean="0"/>
              <a:t>A player must not use equipment, or wear anything that is dangerous to himself or another player (including any kind of jewellery).</a:t>
            </a:r>
          </a:p>
          <a:p>
            <a:endParaRPr lang="en-AU" i="1" dirty="0" smtClean="0"/>
          </a:p>
          <a:p>
            <a:r>
              <a:rPr lang="en-AU" dirty="0" smtClean="0"/>
              <a:t>In GDSFA this is a mandatory requirement, the only exception is a flat wedding band (not taped), and medical alert bracelets/necklace, which must be taped down.</a:t>
            </a:r>
          </a:p>
          <a:p>
            <a:endParaRPr lang="en-AU" dirty="0" smtClean="0"/>
          </a:p>
          <a:p>
            <a:r>
              <a:rPr lang="en-AU" dirty="0" smtClean="0"/>
              <a:t>We expect all referees to ensure this is enforced.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AU" smtClean="0"/>
              <a:t>LOCAL REQUIREMENTS</a:t>
            </a:r>
          </a:p>
        </p:txBody>
      </p:sp>
      <p:sp>
        <p:nvSpPr>
          <p:cNvPr id="3" name="Content Placeholder 2"/>
          <p:cNvSpPr>
            <a:spLocks noGrp="1"/>
          </p:cNvSpPr>
          <p:nvPr>
            <p:ph idx="1"/>
          </p:nvPr>
        </p:nvSpPr>
        <p:spPr/>
        <p:txBody>
          <a:bodyPr>
            <a:normAutofit lnSpcReduction="10000"/>
          </a:bodyPr>
          <a:lstStyle/>
          <a:p>
            <a:pPr>
              <a:lnSpc>
                <a:spcPct val="90000"/>
              </a:lnSpc>
            </a:pPr>
            <a:r>
              <a:rPr lang="en-AU" b="1" smtClean="0"/>
              <a:t>Over 30 and 35’s Slide Tackles</a:t>
            </a:r>
            <a:endParaRPr lang="en-AU" smtClean="0"/>
          </a:p>
          <a:p>
            <a:pPr>
              <a:lnSpc>
                <a:spcPct val="90000"/>
              </a:lnSpc>
            </a:pPr>
            <a:r>
              <a:rPr lang="en-AU" smtClean="0"/>
              <a:t>Slide tackles are not permitted in Over 35’s, Over 45’s and Over 30 Womens fixtures within GDSFA competition.</a:t>
            </a:r>
          </a:p>
          <a:p>
            <a:pPr>
              <a:lnSpc>
                <a:spcPct val="90000"/>
              </a:lnSpc>
            </a:pPr>
            <a:r>
              <a:rPr lang="en-AU" smtClean="0"/>
              <a:t>This rule applies in situations where a player commits a slide tackle (sliding for the ball with an opponent within playing distance of him and the ball). He is punished with an Indirect free kick. </a:t>
            </a:r>
          </a:p>
          <a:p>
            <a:pPr>
              <a:lnSpc>
                <a:spcPct val="90000"/>
              </a:lnSpc>
            </a:pPr>
            <a:r>
              <a:rPr lang="en-AU" smtClean="0"/>
              <a:t>If a slide tackle is ruled careless, and involves contact with an opponent, then a Direct Free Kick is to be awarded as per the Laws of the Game</a:t>
            </a:r>
          </a:p>
          <a:p>
            <a:pPr>
              <a:lnSpc>
                <a:spcPct val="90000"/>
              </a:lnSpc>
            </a:pPr>
            <a:r>
              <a:rPr lang="en-AU" smtClean="0"/>
              <a:t>Repeat offenders shall be sanctioned appropriately.</a:t>
            </a:r>
          </a:p>
          <a:p>
            <a:pPr>
              <a:lnSpc>
                <a:spcPct val="90000"/>
              </a:lnSpc>
            </a:pPr>
            <a:r>
              <a:rPr lang="en-AU" smtClean="0"/>
              <a:t>Remember that it is not an offence to bend down to control the ball, or get on your knees to control the ball, but this rule applies to the act of sliding for the ball with an opponent within playing distance.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AU" smtClean="0"/>
              <a:t>LOCAL REQUIREMENTS</a:t>
            </a:r>
          </a:p>
        </p:txBody>
      </p:sp>
      <p:sp>
        <p:nvSpPr>
          <p:cNvPr id="29698" name="Content Placeholder 2"/>
          <p:cNvSpPr>
            <a:spLocks noGrp="1"/>
          </p:cNvSpPr>
          <p:nvPr>
            <p:ph idx="1"/>
          </p:nvPr>
        </p:nvSpPr>
        <p:spPr/>
        <p:txBody>
          <a:bodyPr/>
          <a:lstStyle/>
          <a:p>
            <a:r>
              <a:rPr lang="en-AU" b="1" smtClean="0"/>
              <a:t>Glasses</a:t>
            </a:r>
          </a:p>
          <a:p>
            <a:pPr algn="just"/>
            <a:r>
              <a:rPr lang="en-AU" smtClean="0"/>
              <a:t>Players are allowed to wear glasses to play in so long as the photo on their ID card clearly shows the player wearing the same glasses. </a:t>
            </a:r>
          </a:p>
          <a:p>
            <a:pPr algn="just"/>
            <a:r>
              <a:rPr lang="en-AU" smtClean="0"/>
              <a:t>Referees can check this for clarification should the need arise.</a:t>
            </a:r>
          </a:p>
          <a:p>
            <a:pPr algn="just"/>
            <a:r>
              <a:rPr lang="en-AU" smtClean="0"/>
              <a:t>If it is obvious that the glasses the player is wearing are different to the glasses on the ID Card, the referee must make a judgement call as to whether the glasses could pose a risk to the player themselves, or an opponent.</a:t>
            </a:r>
          </a:p>
          <a:p>
            <a:pPr algn="just"/>
            <a:r>
              <a:rPr lang="en-AU" smtClean="0"/>
              <a:t>Referees should let the GDFRA Secretary know if there is a dispute about appropriate glasses.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AU" smtClean="0"/>
              <a:t>LOCAL REQUIREMENTS</a:t>
            </a:r>
          </a:p>
        </p:txBody>
      </p:sp>
      <p:sp>
        <p:nvSpPr>
          <p:cNvPr id="30722" name="Content Placeholder 2"/>
          <p:cNvSpPr>
            <a:spLocks noGrp="1"/>
          </p:cNvSpPr>
          <p:nvPr>
            <p:ph idx="1"/>
          </p:nvPr>
        </p:nvSpPr>
        <p:spPr/>
        <p:txBody>
          <a:bodyPr/>
          <a:lstStyle/>
          <a:p>
            <a:pPr algn="just"/>
            <a:r>
              <a:rPr lang="en-AU" b="1" dirty="0" smtClean="0"/>
              <a:t>Hand Ball – Girls and Ladies Competitions</a:t>
            </a:r>
          </a:p>
          <a:p>
            <a:pPr algn="just"/>
            <a:endParaRPr lang="en-AU" b="1" dirty="0" smtClean="0"/>
          </a:p>
          <a:p>
            <a:pPr algn="just"/>
            <a:r>
              <a:rPr lang="en-AU" b="1" dirty="0" smtClean="0"/>
              <a:t>THIS RULE HAS NOW CHANGED AND IS TO BE ENFORCED IN ENTIRETY!</a:t>
            </a:r>
          </a:p>
          <a:p>
            <a:pPr algn="just"/>
            <a:endParaRPr lang="en-AU" dirty="0" smtClean="0"/>
          </a:p>
          <a:p>
            <a:pPr algn="just"/>
            <a:r>
              <a:rPr lang="en-AU" dirty="0" smtClean="0"/>
              <a:t>GDSFA </a:t>
            </a:r>
            <a:r>
              <a:rPr lang="en-AU" b="1" u="sng" dirty="0" smtClean="0"/>
              <a:t>NO</a:t>
            </a:r>
            <a:r>
              <a:rPr lang="en-AU" dirty="0" smtClean="0"/>
              <a:t> longer allows female players to protect their chest against the ball by allowing their arms in front of, or across their chest.</a:t>
            </a:r>
          </a:p>
          <a:p>
            <a:pPr algn="just"/>
            <a:endParaRPr lang="en-AU" dirty="0" smtClean="0"/>
          </a:p>
          <a:p>
            <a:pPr algn="just"/>
            <a:r>
              <a:rPr lang="en-AU" dirty="0" smtClean="0"/>
              <a:t>GDFRA expect referees to enforce this mandatory requirement from Round 1 of this season.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AU" smtClean="0"/>
              <a:t>LOCAL REQUIREMENTS</a:t>
            </a:r>
          </a:p>
        </p:txBody>
      </p:sp>
      <p:sp>
        <p:nvSpPr>
          <p:cNvPr id="31746" name="Content Placeholder 2"/>
          <p:cNvSpPr>
            <a:spLocks noGrp="1"/>
          </p:cNvSpPr>
          <p:nvPr>
            <p:ph idx="1"/>
          </p:nvPr>
        </p:nvSpPr>
        <p:spPr/>
        <p:txBody>
          <a:bodyPr/>
          <a:lstStyle/>
          <a:p>
            <a:r>
              <a:rPr lang="en-AU" b="1" smtClean="0"/>
              <a:t>Plaster Casts</a:t>
            </a:r>
          </a:p>
          <a:p>
            <a:endParaRPr lang="en-AU" smtClean="0"/>
          </a:p>
          <a:p>
            <a:r>
              <a:rPr lang="en-AU" smtClean="0"/>
              <a:t>Any player who is wearing a plaster cast, or is wearing a hardened arm brace, is NOT allowed to play.</a:t>
            </a:r>
          </a:p>
          <a:p>
            <a:endParaRPr lang="en-AU" smtClean="0"/>
          </a:p>
          <a:p>
            <a:r>
              <a:rPr lang="en-AU" smtClean="0"/>
              <a:t>Even if the player has wrapped the cast / brace in foam or bandages, the player must not play.</a:t>
            </a:r>
          </a:p>
          <a:p>
            <a:endParaRPr lang="en-AU" smtClean="0"/>
          </a:p>
          <a:p>
            <a:r>
              <a:rPr lang="en-AU" smtClean="0"/>
              <a:t>For this rule there are NO EXCEPTIONS!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AU" smtClean="0"/>
              <a:t>LOCAL REQUIREMENTS</a:t>
            </a:r>
          </a:p>
        </p:txBody>
      </p:sp>
      <p:sp>
        <p:nvSpPr>
          <p:cNvPr id="32770" name="Content Placeholder 2"/>
          <p:cNvSpPr>
            <a:spLocks noGrp="1"/>
          </p:cNvSpPr>
          <p:nvPr>
            <p:ph idx="1"/>
          </p:nvPr>
        </p:nvSpPr>
        <p:spPr/>
        <p:txBody>
          <a:bodyPr/>
          <a:lstStyle/>
          <a:p>
            <a:r>
              <a:rPr lang="en-AU" b="1" smtClean="0"/>
              <a:t>Corner Kicks in Under 12’s</a:t>
            </a:r>
          </a:p>
          <a:p>
            <a:r>
              <a:rPr lang="en-AU" smtClean="0"/>
              <a:t>In Under 12’s fixtures, corner kicks shall be taken from an imaginary point 8 yards (approximately 8 steps) from the edge of the penalty area</a:t>
            </a:r>
          </a:p>
          <a:p>
            <a:endParaRPr lang="en-AU" smtClean="0"/>
          </a:p>
          <a:p>
            <a:r>
              <a:rPr lang="en-AU" smtClean="0"/>
              <a:t>The ball may be placed up to 1 metre inside the field of play.</a:t>
            </a:r>
          </a:p>
          <a:p>
            <a:endParaRPr lang="en-AU" smtClean="0"/>
          </a:p>
          <a:p>
            <a:r>
              <a:rPr lang="en-AU" smtClean="0"/>
              <a:t>On some fields in GDSFA the fields are not large enough for the 8 yard requirement, therefore they are to take the GK from the corner arc in accordance with the laws of the game.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AU" smtClean="0"/>
              <a:t>LOCAL REQUIREMENTS</a:t>
            </a:r>
          </a:p>
        </p:txBody>
      </p:sp>
      <p:sp>
        <p:nvSpPr>
          <p:cNvPr id="33794" name="Content Placeholder 2"/>
          <p:cNvSpPr>
            <a:spLocks noGrp="1"/>
          </p:cNvSpPr>
          <p:nvPr>
            <p:ph idx="1"/>
          </p:nvPr>
        </p:nvSpPr>
        <p:spPr/>
        <p:txBody>
          <a:bodyPr/>
          <a:lstStyle/>
          <a:p>
            <a:pPr algn="just"/>
            <a:r>
              <a:rPr lang="en-AU" b="1" smtClean="0"/>
              <a:t>Match Reports</a:t>
            </a:r>
          </a:p>
          <a:p>
            <a:pPr algn="just"/>
            <a:r>
              <a:rPr lang="en-AU" smtClean="0"/>
              <a:t>GDSFA have requested that GDFRA officials who send off players are to provide a send-off report with </a:t>
            </a:r>
            <a:r>
              <a:rPr lang="en-AU" b="1" u="sng" smtClean="0"/>
              <a:t>48 HOURS</a:t>
            </a:r>
            <a:r>
              <a:rPr lang="en-AU" smtClean="0"/>
              <a:t> of the match. </a:t>
            </a:r>
          </a:p>
          <a:p>
            <a:pPr algn="just"/>
            <a:r>
              <a:rPr lang="en-AU" smtClean="0"/>
              <a:t>AR’s only need to provide a report if they provided advice to the referee which results in a player being sent off.</a:t>
            </a:r>
          </a:p>
          <a:p>
            <a:pPr algn="just"/>
            <a:r>
              <a:rPr lang="en-AU" smtClean="0"/>
              <a:t>In instances of serious misconduct by team officials, spectators, mass brawl, assault on match official etc…the referee and his assistant(s) must submit incident reports within </a:t>
            </a:r>
            <a:r>
              <a:rPr lang="en-AU" b="1" u="sng" smtClean="0"/>
              <a:t>48 HOURS</a:t>
            </a:r>
            <a:r>
              <a:rPr lang="en-AU" smtClean="0"/>
              <a:t> of the match being played.</a:t>
            </a:r>
          </a:p>
          <a:p>
            <a:pPr algn="just"/>
            <a:r>
              <a:rPr lang="en-AU" smtClean="0"/>
              <a:t>You may be asked to attend Judiciary, if you are GDFRA will provide a mentor to attend along side you.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AU" smtClean="0"/>
              <a:t>LOCAL REQUIREMENTS</a:t>
            </a:r>
          </a:p>
        </p:txBody>
      </p:sp>
      <p:sp>
        <p:nvSpPr>
          <p:cNvPr id="3" name="Content Placeholder 2"/>
          <p:cNvSpPr>
            <a:spLocks noGrp="1"/>
          </p:cNvSpPr>
          <p:nvPr>
            <p:ph idx="1"/>
          </p:nvPr>
        </p:nvSpPr>
        <p:spPr/>
        <p:txBody>
          <a:bodyPr>
            <a:normAutofit/>
          </a:bodyPr>
          <a:lstStyle/>
          <a:p>
            <a:r>
              <a:rPr lang="en-AU" smtClean="0"/>
              <a:t>The FIFA Laws of the Game are written for use in all matches, however in accordance with the FIFA Statutes, local associations are allowed to modify the laws with respect to their application for:</a:t>
            </a:r>
          </a:p>
          <a:p>
            <a:pPr marL="742950" lvl="1" indent="-285750">
              <a:buFont typeface="Arial" charset="0"/>
              <a:buChar char="–"/>
            </a:pPr>
            <a:r>
              <a:rPr lang="en-AU" sz="2000" smtClean="0"/>
              <a:t>Players under 17 years of age.</a:t>
            </a:r>
          </a:p>
          <a:p>
            <a:pPr marL="742950" lvl="1" indent="-285750">
              <a:buFont typeface="Arial" charset="0"/>
              <a:buChar char="–"/>
            </a:pPr>
            <a:r>
              <a:rPr lang="en-AU" sz="2000" smtClean="0"/>
              <a:t>Women footballers.</a:t>
            </a:r>
          </a:p>
          <a:p>
            <a:pPr marL="742950" lvl="1" indent="-285750">
              <a:buFont typeface="Arial" charset="0"/>
              <a:buChar char="–"/>
            </a:pPr>
            <a:r>
              <a:rPr lang="en-AU" sz="2000" smtClean="0"/>
              <a:t>Veteran footballers (over 35 years of age).</a:t>
            </a:r>
          </a:p>
          <a:p>
            <a:pPr marL="742950" lvl="1" indent="-285750">
              <a:buFont typeface="Arial" charset="0"/>
              <a:buChar char="–"/>
            </a:pPr>
            <a:r>
              <a:rPr lang="en-AU" sz="2000" smtClean="0"/>
              <a:t>Players with disabilities.</a:t>
            </a:r>
          </a:p>
          <a:p>
            <a:pPr>
              <a:buFont typeface="Arial" charset="0"/>
              <a:buChar char="•"/>
            </a:pPr>
            <a:endParaRPr lang="en-AU" sz="2000" smtClean="0"/>
          </a:p>
          <a:p>
            <a:r>
              <a:rPr lang="en-AU" smtClean="0"/>
              <a:t>There are a number of modifications with Granville District and Football NSW which you need to remember.</a:t>
            </a:r>
          </a:p>
          <a:p>
            <a:pPr>
              <a:buFont typeface="Arial" charset="0"/>
              <a:buChar char="•"/>
            </a:pPr>
            <a:endParaRPr lang="en-AU"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AU" smtClean="0"/>
              <a:t>LOCAL REQUIREMENTS</a:t>
            </a:r>
          </a:p>
        </p:txBody>
      </p:sp>
      <p:sp>
        <p:nvSpPr>
          <p:cNvPr id="3" name="Content Placeholder 2"/>
          <p:cNvSpPr>
            <a:spLocks noGrp="1"/>
          </p:cNvSpPr>
          <p:nvPr>
            <p:ph idx="1"/>
          </p:nvPr>
        </p:nvSpPr>
        <p:spPr/>
        <p:txBody>
          <a:bodyPr>
            <a:normAutofit/>
          </a:bodyPr>
          <a:lstStyle/>
          <a:p>
            <a:pPr algn="just">
              <a:lnSpc>
                <a:spcPct val="90000"/>
              </a:lnSpc>
            </a:pPr>
            <a:r>
              <a:rPr lang="en-AU" smtClean="0"/>
              <a:t>In all matches run by Granville Football (GDSFA) these are the current modifications:</a:t>
            </a:r>
          </a:p>
          <a:p>
            <a:pPr algn="just">
              <a:lnSpc>
                <a:spcPct val="90000"/>
              </a:lnSpc>
            </a:pPr>
            <a:r>
              <a:rPr lang="en-AU" smtClean="0"/>
              <a:t>In all ages (Except Premier League 1</a:t>
            </a:r>
            <a:r>
              <a:rPr lang="en-AU" baseline="30000" smtClean="0"/>
              <a:t>st</a:t>
            </a:r>
            <a:r>
              <a:rPr lang="en-AU" smtClean="0"/>
              <a:t> Grade) INTERCHANGE is allowed instead of substitutions</a:t>
            </a:r>
          </a:p>
          <a:p>
            <a:pPr algn="just">
              <a:lnSpc>
                <a:spcPct val="90000"/>
              </a:lnSpc>
            </a:pPr>
            <a:r>
              <a:rPr lang="en-AU" smtClean="0"/>
              <a:t>Interchanges are to follow the following basic procedure:</a:t>
            </a:r>
          </a:p>
          <a:p>
            <a:pPr marL="703263" lvl="4" indent="-342900" algn="just">
              <a:lnSpc>
                <a:spcPct val="90000"/>
              </a:lnSpc>
              <a:buFont typeface="Arial" charset="0"/>
              <a:buChar char="•"/>
            </a:pPr>
            <a:r>
              <a:rPr lang="en-AU" sz="1800" smtClean="0">
                <a:solidFill>
                  <a:srgbClr val="00649D"/>
                </a:solidFill>
              </a:rPr>
              <a:t>They can only happen during a stoppage in play,</a:t>
            </a:r>
          </a:p>
          <a:p>
            <a:pPr marL="703263" lvl="4" indent="-342900" algn="just">
              <a:lnSpc>
                <a:spcPct val="90000"/>
              </a:lnSpc>
              <a:buFont typeface="Arial" charset="0"/>
              <a:buChar char="•"/>
            </a:pPr>
            <a:r>
              <a:rPr lang="en-AU" sz="1800" smtClean="0">
                <a:solidFill>
                  <a:srgbClr val="00649D"/>
                </a:solidFill>
              </a:rPr>
              <a:t>Referee must be notified and aware an interchange is being made</a:t>
            </a:r>
          </a:p>
          <a:p>
            <a:pPr marL="703263" lvl="4" indent="-342900" algn="just">
              <a:lnSpc>
                <a:spcPct val="90000"/>
              </a:lnSpc>
              <a:buFont typeface="Arial" charset="0"/>
              <a:buChar char="•"/>
            </a:pPr>
            <a:r>
              <a:rPr lang="en-AU" sz="1800" smtClean="0">
                <a:solidFill>
                  <a:srgbClr val="00649D"/>
                </a:solidFill>
              </a:rPr>
              <a:t>Player off the bench must enter the field from half way</a:t>
            </a:r>
          </a:p>
          <a:p>
            <a:pPr marL="703263" lvl="4" indent="-342900" algn="just">
              <a:lnSpc>
                <a:spcPct val="90000"/>
              </a:lnSpc>
              <a:buFont typeface="Arial" charset="0"/>
              <a:buChar char="•"/>
            </a:pPr>
            <a:r>
              <a:rPr lang="en-AU" sz="1800" smtClean="0">
                <a:solidFill>
                  <a:srgbClr val="00649D"/>
                </a:solidFill>
              </a:rPr>
              <a:t>Player leaving the field must leave the field at half way.</a:t>
            </a:r>
            <a:endParaRPr lang="en-AU" sz="1800" smtClean="0"/>
          </a:p>
          <a:p>
            <a:pPr marL="703263" lvl="4" indent="-342900" algn="just">
              <a:lnSpc>
                <a:spcPct val="90000"/>
              </a:lnSpc>
              <a:buFont typeface="Arial" charset="0"/>
              <a:buChar char="•"/>
            </a:pPr>
            <a:r>
              <a:rPr lang="en-AU" sz="1800" smtClean="0">
                <a:solidFill>
                  <a:srgbClr val="00649D"/>
                </a:solidFill>
              </a:rPr>
              <a:t>For full interchange procedure read you law book (Page 80)</a:t>
            </a:r>
          </a:p>
          <a:p>
            <a:pPr algn="just">
              <a:lnSpc>
                <a:spcPct val="90000"/>
              </a:lnSpc>
            </a:pPr>
            <a:r>
              <a:rPr lang="en-AU" smtClean="0"/>
              <a:t>Don’t get confused, DO NOT STOP the game because the coach/manager wants an interchange, an interchange happens when there is a stoppage in play (i.e. throw-in, free kick, penalty, corner or goal kick).</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p:txBody>
          <a:bodyPr/>
          <a:lstStyle/>
          <a:p>
            <a:r>
              <a:rPr lang="en-AU" sz="2700" smtClean="0"/>
              <a:t>LOCAL REQUIREMENTS</a:t>
            </a:r>
          </a:p>
        </p:txBody>
      </p:sp>
      <p:sp>
        <p:nvSpPr>
          <p:cNvPr id="46083" name="Rectangle 3"/>
          <p:cNvSpPr>
            <a:spLocks noGrp="1"/>
          </p:cNvSpPr>
          <p:nvPr>
            <p:ph type="body" idx="1"/>
          </p:nvPr>
        </p:nvSpPr>
        <p:spPr/>
        <p:txBody>
          <a:bodyPr/>
          <a:lstStyle/>
          <a:p>
            <a:r>
              <a:rPr lang="en-AU" b="1" dirty="0" smtClean="0"/>
              <a:t>Treatment of Injured Players</a:t>
            </a:r>
          </a:p>
          <a:p>
            <a:pPr algn="just"/>
            <a:r>
              <a:rPr lang="en-AU" dirty="0" smtClean="0"/>
              <a:t>Players who are injured during a match and are able to be moved after assessment on the field of play will now be required, as per the laws of the game, to leave the field of play after being assessed.</a:t>
            </a:r>
          </a:p>
          <a:p>
            <a:pPr algn="just"/>
            <a:r>
              <a:rPr lang="en-AU" dirty="0" smtClean="0"/>
              <a:t>This is a mandatory requirement for all age groups.</a:t>
            </a:r>
          </a:p>
          <a:p>
            <a:pPr algn="just"/>
            <a:r>
              <a:rPr lang="en-AU" dirty="0" smtClean="0"/>
              <a:t>In a match where interchange is played, the injured player can be simply interchanged with a bench player. In a match where substitutions only are permitted, the team will either play short until the player is ready to return to the field and the referee gives their permission to return, or substitute the player.</a:t>
            </a:r>
          </a:p>
          <a:p>
            <a:pPr algn="just"/>
            <a:r>
              <a:rPr lang="en-AU" dirty="0" smtClean="0"/>
              <a:t>Clubs will be informed of this requirement and GDFRA expect it to be enforced in Round 1 this season.</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AU" smtClean="0"/>
              <a:t>LOCAL REQUIREMENTS</a:t>
            </a:r>
          </a:p>
        </p:txBody>
      </p:sp>
      <p:sp>
        <p:nvSpPr>
          <p:cNvPr id="22530" name="Content Placeholder 2"/>
          <p:cNvSpPr>
            <a:spLocks noGrp="1"/>
          </p:cNvSpPr>
          <p:nvPr>
            <p:ph idx="1"/>
          </p:nvPr>
        </p:nvSpPr>
        <p:spPr/>
        <p:txBody>
          <a:bodyPr/>
          <a:lstStyle/>
          <a:p>
            <a:r>
              <a:rPr lang="en-AU" b="1" smtClean="0"/>
              <a:t>Timing of matches / Match Ball</a:t>
            </a:r>
          </a:p>
          <a:p>
            <a:r>
              <a:rPr lang="en-AU" smtClean="0"/>
              <a:t>In Law 7 each match consists of 2 equal periods of 45 minutes.</a:t>
            </a:r>
          </a:p>
          <a:p>
            <a:r>
              <a:rPr lang="en-AU" smtClean="0"/>
              <a:t>In Football NSW (FNSW) and GDSFA competitions, this procedure is different</a:t>
            </a:r>
          </a:p>
          <a:p>
            <a:r>
              <a:rPr lang="en-AU" smtClean="0"/>
              <a:t>Timing of matches is dependent on the age of the participating teams.</a:t>
            </a:r>
          </a:p>
          <a:p>
            <a:r>
              <a:rPr lang="en-AU" smtClean="0"/>
              <a:t>The Ball (Law 2) also advises that the size and shape of the ball must conform to the requirements under this law.</a:t>
            </a:r>
          </a:p>
          <a:p>
            <a:r>
              <a:rPr lang="en-AU" smtClean="0"/>
              <a:t>In GDSFA and FNSW competitions the size of the ball used is dependent also on the age of the participants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AU" smtClean="0"/>
              <a:t>LOCAL REQUIREMENTS</a:t>
            </a:r>
          </a:p>
        </p:txBody>
      </p:sp>
      <p:sp>
        <p:nvSpPr>
          <p:cNvPr id="23554" name="Content Placeholder 2"/>
          <p:cNvSpPr>
            <a:spLocks noGrp="1"/>
          </p:cNvSpPr>
          <p:nvPr>
            <p:ph idx="1"/>
          </p:nvPr>
        </p:nvSpPr>
        <p:spPr/>
        <p:txBody>
          <a:bodyPr/>
          <a:lstStyle/>
          <a:p>
            <a:r>
              <a:rPr lang="en-AU" smtClean="0"/>
              <a:t>The timing of matches and ball size are as follows for each age group:</a:t>
            </a:r>
          </a:p>
          <a:p>
            <a:r>
              <a:rPr lang="en-AU" smtClean="0"/>
              <a:t>Under 12’s – 25 minutes e/w, Size 4 Ball</a:t>
            </a:r>
          </a:p>
          <a:p>
            <a:r>
              <a:rPr lang="en-AU" smtClean="0"/>
              <a:t>Under 13’s – 30 minutes e/w, Size 4 Ball</a:t>
            </a:r>
          </a:p>
          <a:p>
            <a:r>
              <a:rPr lang="en-AU" smtClean="0"/>
              <a:t>Under 14’s – 30 minutes e/w, Size 5 Ball</a:t>
            </a:r>
          </a:p>
          <a:p>
            <a:r>
              <a:rPr lang="en-AU" smtClean="0"/>
              <a:t>Under 15’s and U16’s – 35 minutes e/w, Size 5 Ball</a:t>
            </a:r>
          </a:p>
          <a:p>
            <a:r>
              <a:rPr lang="en-AU" smtClean="0"/>
              <a:t>Under 17’s – 40 minutes e/w</a:t>
            </a:r>
          </a:p>
          <a:p>
            <a:r>
              <a:rPr lang="en-AU" smtClean="0"/>
              <a:t>Under 18’s Under 21’s and AAM / AAW</a:t>
            </a:r>
          </a:p>
          <a:p>
            <a:r>
              <a:rPr lang="en-AU" smtClean="0"/>
              <a:t>			45 minutes e/w, Size 5 Ball</a:t>
            </a:r>
          </a:p>
          <a:p>
            <a:r>
              <a:rPr lang="en-AU" smtClean="0"/>
              <a:t>Over 35’s, Over 45’s Over 30 Women</a:t>
            </a:r>
          </a:p>
          <a:p>
            <a:r>
              <a:rPr lang="en-AU" smtClean="0"/>
              <a:t>			40 minutes e/w, Size 5 Ball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AU" smtClean="0"/>
              <a:t>LOCAL REQUIREMENTS</a:t>
            </a:r>
          </a:p>
        </p:txBody>
      </p:sp>
      <p:sp>
        <p:nvSpPr>
          <p:cNvPr id="3" name="Content Placeholder 2"/>
          <p:cNvSpPr>
            <a:spLocks noGrp="1"/>
          </p:cNvSpPr>
          <p:nvPr>
            <p:ph idx="1"/>
          </p:nvPr>
        </p:nvSpPr>
        <p:spPr/>
        <p:txBody>
          <a:bodyPr>
            <a:normAutofit/>
          </a:bodyPr>
          <a:lstStyle/>
          <a:p>
            <a:pPr>
              <a:lnSpc>
                <a:spcPct val="90000"/>
              </a:lnSpc>
            </a:pPr>
            <a:r>
              <a:rPr lang="en-AU" b="1" smtClean="0"/>
              <a:t>Timing of matches.</a:t>
            </a:r>
          </a:p>
          <a:p>
            <a:pPr>
              <a:lnSpc>
                <a:spcPct val="90000"/>
              </a:lnSpc>
            </a:pPr>
            <a:r>
              <a:rPr lang="en-AU" smtClean="0"/>
              <a:t>In Granville, half time consists of 5 minutes whistle-to-whistle.</a:t>
            </a:r>
          </a:p>
          <a:p>
            <a:pPr>
              <a:lnSpc>
                <a:spcPct val="90000"/>
              </a:lnSpc>
            </a:pPr>
            <a:r>
              <a:rPr lang="en-AU" smtClean="0"/>
              <a:t>This applies to all levels of football, junior, senior and females.</a:t>
            </a:r>
          </a:p>
          <a:p>
            <a:pPr>
              <a:lnSpc>
                <a:spcPct val="90000"/>
              </a:lnSpc>
            </a:pPr>
            <a:endParaRPr lang="en-AU" smtClean="0"/>
          </a:p>
          <a:p>
            <a:pPr>
              <a:lnSpc>
                <a:spcPct val="90000"/>
              </a:lnSpc>
            </a:pPr>
            <a:r>
              <a:rPr lang="en-AU" smtClean="0"/>
              <a:t>Also, Matches must kick off at the correct time, if a match is running late the referee must take time off each half of the game to ensure following matches kick off on time.</a:t>
            </a:r>
          </a:p>
          <a:p>
            <a:pPr>
              <a:lnSpc>
                <a:spcPct val="90000"/>
              </a:lnSpc>
            </a:pPr>
            <a:endParaRPr lang="en-AU" smtClean="0"/>
          </a:p>
          <a:p>
            <a:pPr>
              <a:lnSpc>
                <a:spcPct val="90000"/>
              </a:lnSpc>
            </a:pPr>
            <a:r>
              <a:rPr lang="en-AU" smtClean="0"/>
              <a:t>All 3pm fixtures must kick off at 3pm, NO EXCEPTIONS.</a:t>
            </a:r>
          </a:p>
          <a:p>
            <a:pPr>
              <a:lnSpc>
                <a:spcPct val="90000"/>
              </a:lnSpc>
            </a:pPr>
            <a:endParaRPr lang="en-AU" smtClean="0"/>
          </a:p>
          <a:p>
            <a:pPr>
              <a:lnSpc>
                <a:spcPct val="90000"/>
              </a:lnSpc>
            </a:pPr>
            <a:r>
              <a:rPr lang="en-AU" smtClean="0"/>
              <a:t>Referee of the prior game to calculate time and reduce each half appropriately to ensure the match finishes at or before 2:50pm, so the 3pm fixture kicks off on time.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AU" smtClean="0"/>
              <a:t>LOCAL REQUIREMENTS</a:t>
            </a:r>
          </a:p>
        </p:txBody>
      </p:sp>
      <p:sp>
        <p:nvSpPr>
          <p:cNvPr id="25602" name="Content Placeholder 2"/>
          <p:cNvSpPr>
            <a:spLocks noGrp="1"/>
          </p:cNvSpPr>
          <p:nvPr>
            <p:ph idx="1"/>
          </p:nvPr>
        </p:nvSpPr>
        <p:spPr/>
        <p:txBody>
          <a:bodyPr/>
          <a:lstStyle/>
          <a:p>
            <a:r>
              <a:rPr lang="en-AU" b="1" smtClean="0"/>
              <a:t>ID Cards / Team Sheets</a:t>
            </a:r>
          </a:p>
          <a:p>
            <a:r>
              <a:rPr lang="en-AU" smtClean="0"/>
              <a:t>Referees do not undertake the ID Check, this is to be facilitated between the two teams.</a:t>
            </a:r>
          </a:p>
          <a:p>
            <a:r>
              <a:rPr lang="en-AU" smtClean="0"/>
              <a:t>Referees should only get involved in ID Card issues if there is a player wearing glasses, or an issue in the ID check.</a:t>
            </a:r>
          </a:p>
          <a:p>
            <a:r>
              <a:rPr lang="en-AU" smtClean="0"/>
              <a:t>Referees do NOT need to collect ID cards if they send a player off.</a:t>
            </a:r>
          </a:p>
          <a:p>
            <a:r>
              <a:rPr lang="en-AU" smtClean="0"/>
              <a:t>All players </a:t>
            </a:r>
            <a:r>
              <a:rPr lang="en-AU" u="sng" smtClean="0"/>
              <a:t>must</a:t>
            </a:r>
            <a:r>
              <a:rPr lang="en-AU" smtClean="0"/>
              <a:t> be listed on the team sheet (including borrowed players) before kickoff. Once the Referee has the team sheet in his possession, </a:t>
            </a:r>
            <a:r>
              <a:rPr lang="en-AU" b="1" smtClean="0"/>
              <a:t>NO</a:t>
            </a:r>
            <a:r>
              <a:rPr lang="en-AU" smtClean="0"/>
              <a:t> </a:t>
            </a:r>
            <a:r>
              <a:rPr lang="en-AU" b="1" smtClean="0"/>
              <a:t>ALTERATION BY WAY OF ADDING PLAYERS NAMES IS TO BE ALLOWED</a:t>
            </a:r>
            <a:r>
              <a:rPr lang="en-AU" smtClean="0"/>
              <a:t>.</a:t>
            </a:r>
          </a:p>
          <a:p>
            <a:r>
              <a:rPr lang="en-AU" smtClean="0"/>
              <a:t>If a coach can’t remember all his players numbers and they are arriving late, he is allowed to add numbers, BUT NOT NAMES.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AU" smtClean="0"/>
              <a:t>LOCAL REQUIREMENTS</a:t>
            </a:r>
          </a:p>
        </p:txBody>
      </p:sp>
      <p:sp>
        <p:nvSpPr>
          <p:cNvPr id="26626" name="Content Placeholder 2"/>
          <p:cNvSpPr>
            <a:spLocks noGrp="1"/>
          </p:cNvSpPr>
          <p:nvPr>
            <p:ph idx="1"/>
          </p:nvPr>
        </p:nvSpPr>
        <p:spPr/>
        <p:txBody>
          <a:bodyPr/>
          <a:lstStyle/>
          <a:p>
            <a:r>
              <a:rPr lang="en-AU" b="1" smtClean="0"/>
              <a:t>ID Cards / Team Sheets</a:t>
            </a:r>
          </a:p>
          <a:p>
            <a:r>
              <a:rPr lang="en-AU" smtClean="0"/>
              <a:t>Team sheets now come in printed format for the ease of use by participants.</a:t>
            </a:r>
          </a:p>
          <a:p>
            <a:r>
              <a:rPr lang="en-AU" b="1" smtClean="0"/>
              <a:t>NO MATCH IS TO START WITHOUT THE TEAM SHEET BEING IN POSSESSION OF THE REFEREE PRIOR TO KICKOFF.</a:t>
            </a:r>
          </a:p>
          <a:p>
            <a:r>
              <a:rPr lang="en-AU" smtClean="0"/>
              <a:t>No team sheet = no game</a:t>
            </a:r>
          </a:p>
          <a:p>
            <a:r>
              <a:rPr lang="en-AU" smtClean="0"/>
              <a:t>No ID Cards = no game</a:t>
            </a:r>
          </a:p>
          <a:p>
            <a:r>
              <a:rPr lang="en-AU" smtClean="0"/>
              <a:t>Referee to make notification on the team sheet advising of the circumstances surrounding a team not playing in the match.</a:t>
            </a:r>
          </a:p>
          <a:p>
            <a:endParaRPr lang="en-AU" smtClean="0"/>
          </a:p>
          <a:p>
            <a:r>
              <a:rPr lang="en-AU" smtClean="0"/>
              <a:t>GDSFA will determine if match is to be forfeit / replayed etc…</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FA Theme">
  <a:themeElements>
    <a:clrScheme name="FFAS">
      <a:dk1>
        <a:srgbClr val="4E4E4E"/>
      </a:dk1>
      <a:lt1>
        <a:sysClr val="window" lastClr="FFFFFF"/>
      </a:lt1>
      <a:dk2>
        <a:srgbClr val="000000"/>
      </a:dk2>
      <a:lt2>
        <a:srgbClr val="EEECE1"/>
      </a:lt2>
      <a:accent1>
        <a:srgbClr val="DB5A1E"/>
      </a:accent1>
      <a:accent2>
        <a:srgbClr val="D7DF23"/>
      </a:accent2>
      <a:accent3>
        <a:srgbClr val="7FC347"/>
      </a:accent3>
      <a:accent4>
        <a:srgbClr val="00649D"/>
      </a:accent4>
      <a:accent5>
        <a:srgbClr val="ED174F"/>
      </a:accent5>
      <a:accent6>
        <a:srgbClr val="FFCB05"/>
      </a:accent6>
      <a:hlink>
        <a:srgbClr val="008BFF"/>
      </a:hlink>
      <a:folHlink>
        <a:srgbClr val="26A14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FFA Theme</Template>
  <TotalTime>259</TotalTime>
  <Words>1507</Words>
  <Application>Microsoft Office PowerPoint</Application>
  <PresentationFormat>On-screen Show (4:3)</PresentationFormat>
  <Paragraphs>119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FFA Theme</vt:lpstr>
      <vt:lpstr>Local Requirements</vt:lpstr>
      <vt:lpstr>LOCAL REQUIREMENTS</vt:lpstr>
      <vt:lpstr>LOCAL REQUIREMENTS</vt:lpstr>
      <vt:lpstr>LOCAL REQUIREMENTS</vt:lpstr>
      <vt:lpstr>LOCAL REQUIREMENTS</vt:lpstr>
      <vt:lpstr>LOCAL REQUIREMENTS</vt:lpstr>
      <vt:lpstr>LOCAL REQUIREMENTS</vt:lpstr>
      <vt:lpstr>LOCAL REQUIREMENTS</vt:lpstr>
      <vt:lpstr>LOCAL REQUIREMENTS</vt:lpstr>
      <vt:lpstr>LOCAL REQUIREMENTS</vt:lpstr>
      <vt:lpstr>LOCAL REQUIREMENTS</vt:lpstr>
      <vt:lpstr>LOCAL REQUIREMENTS</vt:lpstr>
      <vt:lpstr>LOCAL REQUIREMENTS</vt:lpstr>
      <vt:lpstr>LOCAL REQUIREMENTS</vt:lpstr>
      <vt:lpstr>LOCAL REQUIREMENTS</vt:lpstr>
      <vt:lpstr>LOCAL REQUIREMENTS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Local Requirements</dc:title>
  <dc:creator>GDSRA</dc:creator>
  <cp:lastModifiedBy>Baker, Richard</cp:lastModifiedBy>
  <cp:revision>13</cp:revision>
  <dcterms:created xsi:type="dcterms:W3CDTF">2013-02-25T02:46:27Z</dcterms:created>
  <dcterms:modified xsi:type="dcterms:W3CDTF">2013-04-05T00:49:38Z</dcterms:modified>
</cp:coreProperties>
</file>